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80" r:id="rId2"/>
    <p:sldMasterId id="2147483792" r:id="rId3"/>
    <p:sldMasterId id="2147483804" r:id="rId4"/>
  </p:sldMasterIdLst>
  <p:notesMasterIdLst>
    <p:notesMasterId r:id="rId30"/>
  </p:notesMasterIdLst>
  <p:sldIdLst>
    <p:sldId id="256" r:id="rId5"/>
    <p:sldId id="257" r:id="rId6"/>
    <p:sldId id="258" r:id="rId7"/>
    <p:sldId id="259" r:id="rId8"/>
    <p:sldId id="260" r:id="rId9"/>
    <p:sldId id="261" r:id="rId10"/>
    <p:sldId id="262" r:id="rId11"/>
    <p:sldId id="263" r:id="rId12"/>
    <p:sldId id="265" r:id="rId13"/>
    <p:sldId id="385" r:id="rId14"/>
    <p:sldId id="386" r:id="rId15"/>
    <p:sldId id="387" r:id="rId16"/>
    <p:sldId id="389" r:id="rId17"/>
    <p:sldId id="391" r:id="rId18"/>
    <p:sldId id="392" r:id="rId19"/>
    <p:sldId id="270" r:id="rId20"/>
    <p:sldId id="393" r:id="rId21"/>
    <p:sldId id="395" r:id="rId22"/>
    <p:sldId id="396" r:id="rId23"/>
    <p:sldId id="398" r:id="rId24"/>
    <p:sldId id="399" r:id="rId25"/>
    <p:sldId id="401" r:id="rId26"/>
    <p:sldId id="403" r:id="rId27"/>
    <p:sldId id="404" r:id="rId28"/>
    <p:sldId id="30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DA5AE7-C1B5-46AE-B72A-F6AB4D0D045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29D912BD-C68A-4380-B43E-0241B24E4D68}">
      <dgm:prSet phldrT="[Text]" custT="1">
        <dgm:style>
          <a:lnRef idx="2">
            <a:schemeClr val="accent2"/>
          </a:lnRef>
          <a:fillRef idx="1">
            <a:schemeClr val="lt1"/>
          </a:fillRef>
          <a:effectRef idx="0">
            <a:schemeClr val="accent2"/>
          </a:effectRef>
          <a:fontRef idx="minor">
            <a:schemeClr val="dk1"/>
          </a:fontRef>
        </dgm:style>
      </dgm:prSet>
      <dgm:spPr>
        <a:effectLst>
          <a:innerShdw blurRad="63500" dist="50800" dir="5400000">
            <a:prstClr val="black">
              <a:alpha val="50000"/>
            </a:prstClr>
          </a:innerShdw>
        </a:effectLst>
      </dgm:spPr>
      <dgm:t>
        <a:bodyPr/>
        <a:lstStyle/>
        <a:p>
          <a:r>
            <a:rPr lang="en-US" sz="3600" b="1" cap="none" spc="0" dirty="0" smtClean="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rPr>
            <a:t>CHƯƠNG I</a:t>
          </a:r>
          <a:endParaRPr lang="en-US" sz="3600" b="1" cap="none" spc="0" dirty="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endParaRPr>
        </a:p>
      </dgm:t>
    </dgm:pt>
    <dgm:pt modelId="{50472377-5CE3-4C37-8E0A-DE6A9B06AFFC}" type="parTrans" cxnId="{F88F5AEF-31AC-43AC-A851-95CEB95EB815}">
      <dgm:prSet/>
      <dgm:spPr/>
      <dgm:t>
        <a:bodyPr/>
        <a:lstStyle/>
        <a:p>
          <a:endParaRPr lang="en-US"/>
        </a:p>
      </dgm:t>
    </dgm:pt>
    <dgm:pt modelId="{5B884552-B84A-4CA0-8C82-CF5F4A48FD10}" type="sibTrans" cxnId="{F88F5AEF-31AC-43AC-A851-95CEB95EB815}">
      <dgm:prSet/>
      <dgm:spPr/>
      <dgm:t>
        <a:bodyPr/>
        <a:lstStyle/>
        <a:p>
          <a:endParaRPr lang="en-US"/>
        </a:p>
      </dgm:t>
    </dgm:pt>
    <dgm:pt modelId="{4DC043BD-313E-4B73-BDCF-97242C912D95}">
      <dgm:prSet phldrT="[Text]" custT="1">
        <dgm:style>
          <a:lnRef idx="1">
            <a:schemeClr val="accent5"/>
          </a:lnRef>
          <a:fillRef idx="2">
            <a:schemeClr val="accent5"/>
          </a:fillRef>
          <a:effectRef idx="1">
            <a:schemeClr val="accent5"/>
          </a:effectRef>
          <a:fontRef idx="minor">
            <a:schemeClr val="dk1"/>
          </a:fontRef>
        </dgm:style>
      </dgm:prSet>
      <dgm:spPr>
        <a:ln/>
      </dgm:spPr>
      <dgm:t>
        <a:bodyPr anchor="ctr"/>
        <a:lstStyle/>
        <a:p>
          <a:r>
            <a:rPr lang="fr-FR" sz="1800" b="1" dirty="0" smtClean="0">
              <a:latin typeface="Arial" pitchFamily="34" charset="0"/>
              <a:cs typeface="Arial" pitchFamily="34" charset="0"/>
            </a:rPr>
            <a:t>QUY ĐỊNH CHUNG</a:t>
          </a:r>
          <a:endParaRPr lang="en-US" sz="1800" dirty="0">
            <a:latin typeface="Arial" pitchFamily="34" charset="0"/>
            <a:cs typeface="Arial" pitchFamily="34" charset="0"/>
          </a:endParaRPr>
        </a:p>
      </dgm:t>
    </dgm:pt>
    <dgm:pt modelId="{689E5C07-4A00-40D7-B30A-D030167A4D51}" type="parTrans" cxnId="{E5514E81-C833-4D9F-AC88-FFA85BB36F4F}">
      <dgm:prSet/>
      <dgm:spPr/>
      <dgm:t>
        <a:bodyPr/>
        <a:lstStyle/>
        <a:p>
          <a:endParaRPr lang="en-US"/>
        </a:p>
      </dgm:t>
    </dgm:pt>
    <dgm:pt modelId="{92AEC534-0855-4F6C-993F-AA0B3C4B5F41}" type="sibTrans" cxnId="{E5514E81-C833-4D9F-AC88-FFA85BB36F4F}">
      <dgm:prSet/>
      <dgm:spPr/>
      <dgm:t>
        <a:bodyPr/>
        <a:lstStyle/>
        <a:p>
          <a:endParaRPr lang="en-US"/>
        </a:p>
      </dgm:t>
    </dgm:pt>
    <dgm:pt modelId="{20245611-00A0-4D91-9315-72A1E4B4B345}">
      <dgm:prSet phldrT="[Text]" custT="1">
        <dgm:style>
          <a:lnRef idx="2">
            <a:schemeClr val="accent2"/>
          </a:lnRef>
          <a:fillRef idx="1">
            <a:schemeClr val="lt1"/>
          </a:fillRef>
          <a:effectRef idx="0">
            <a:schemeClr val="accent2"/>
          </a:effectRef>
          <a:fontRef idx="minor">
            <a:schemeClr val="dk1"/>
          </a:fontRef>
        </dgm:style>
      </dgm:prSet>
      <dgm:spPr>
        <a:effectLst>
          <a:innerShdw blurRad="63500" dist="50800" dir="5400000">
            <a:prstClr val="black">
              <a:alpha val="50000"/>
            </a:prstClr>
          </a:innerShdw>
        </a:effectLst>
      </dgm:spPr>
      <dgm:t>
        <a:bodyPr/>
        <a:lstStyle/>
        <a:p>
          <a:r>
            <a:rPr lang="en-US" sz="3600" b="1" cap="none" spc="0" dirty="0" smtClean="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rPr>
            <a:t>CHƯƠNG II</a:t>
          </a:r>
          <a:endParaRPr lang="en-US" sz="3600" b="1" cap="none" spc="0" dirty="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endParaRPr>
        </a:p>
      </dgm:t>
    </dgm:pt>
    <dgm:pt modelId="{8E44D4C9-6791-4F4F-914C-15946E3B8D2A}" type="parTrans" cxnId="{8A224851-692E-4BAE-8A7E-93C668757851}">
      <dgm:prSet/>
      <dgm:spPr/>
      <dgm:t>
        <a:bodyPr/>
        <a:lstStyle/>
        <a:p>
          <a:endParaRPr lang="en-US"/>
        </a:p>
      </dgm:t>
    </dgm:pt>
    <dgm:pt modelId="{BFD4682A-E7BD-4811-93B2-E326A65A6BB1}" type="sibTrans" cxnId="{8A224851-692E-4BAE-8A7E-93C668757851}">
      <dgm:prSet/>
      <dgm:spPr/>
      <dgm:t>
        <a:bodyPr/>
        <a:lstStyle/>
        <a:p>
          <a:endParaRPr lang="en-US"/>
        </a:p>
      </dgm:t>
    </dgm:pt>
    <dgm:pt modelId="{83A32900-CC74-4FFA-81E5-9004A5C086FE}">
      <dgm:prSet phldrT="[Text]" custT="1">
        <dgm:style>
          <a:lnRef idx="1">
            <a:schemeClr val="accent5"/>
          </a:lnRef>
          <a:fillRef idx="2">
            <a:schemeClr val="accent5"/>
          </a:fillRef>
          <a:effectRef idx="1">
            <a:schemeClr val="accent5"/>
          </a:effectRef>
          <a:fontRef idx="minor">
            <a:schemeClr val="dk1"/>
          </a:fontRef>
        </dgm:style>
      </dgm:prSet>
      <dgm:spPr>
        <a:ln/>
      </dgm:spPr>
      <dgm:t>
        <a:bodyPr anchor="ctr"/>
        <a:lstStyle/>
        <a:p>
          <a:r>
            <a:rPr lang="vi-VN" sz="1800" b="1" dirty="0" smtClean="0">
              <a:latin typeface="Arial" pitchFamily="34" charset="0"/>
              <a:cs typeface="Arial" pitchFamily="34" charset="0"/>
            </a:rPr>
            <a:t>ĐIỀU KIỆN BẢO ĐẢM AN TOÀN THỰC PHẨM ĐỐI VỚI CƠ SỞ KINH DOANH DỊCH VỤ ĂN UỐNG</a:t>
          </a:r>
          <a:endParaRPr lang="en-US" sz="1800" dirty="0">
            <a:latin typeface="Arial" pitchFamily="34" charset="0"/>
            <a:cs typeface="Arial" pitchFamily="34" charset="0"/>
          </a:endParaRPr>
        </a:p>
      </dgm:t>
    </dgm:pt>
    <dgm:pt modelId="{B8830629-3A70-4725-98AD-A4ABBF1803D5}" type="parTrans" cxnId="{98CFDDCD-6143-4667-AF28-72049E5E85D2}">
      <dgm:prSet/>
      <dgm:spPr/>
      <dgm:t>
        <a:bodyPr/>
        <a:lstStyle/>
        <a:p>
          <a:endParaRPr lang="en-US"/>
        </a:p>
      </dgm:t>
    </dgm:pt>
    <dgm:pt modelId="{51B1F776-D3E1-47B9-8550-250C15C1C0BF}" type="sibTrans" cxnId="{98CFDDCD-6143-4667-AF28-72049E5E85D2}">
      <dgm:prSet/>
      <dgm:spPr/>
      <dgm:t>
        <a:bodyPr/>
        <a:lstStyle/>
        <a:p>
          <a:endParaRPr lang="en-US"/>
        </a:p>
      </dgm:t>
    </dgm:pt>
    <dgm:pt modelId="{3E0FF925-A996-4345-ACAC-881105089A4E}">
      <dgm:prSet phldrT="[Text]" custT="1">
        <dgm:style>
          <a:lnRef idx="2">
            <a:schemeClr val="accent2"/>
          </a:lnRef>
          <a:fillRef idx="1">
            <a:schemeClr val="lt1"/>
          </a:fillRef>
          <a:effectRef idx="0">
            <a:schemeClr val="accent2"/>
          </a:effectRef>
          <a:fontRef idx="minor">
            <a:schemeClr val="dk1"/>
          </a:fontRef>
        </dgm:style>
      </dgm:prSet>
      <dgm:spPr>
        <a:effectLst>
          <a:innerShdw blurRad="63500" dist="50800" dir="5400000">
            <a:prstClr val="black">
              <a:alpha val="50000"/>
            </a:prstClr>
          </a:innerShdw>
        </a:effectLst>
      </dgm:spPr>
      <dgm:t>
        <a:bodyPr/>
        <a:lstStyle/>
        <a:p>
          <a:r>
            <a:rPr lang="en-US" sz="3600" b="1" cap="none" spc="0" dirty="0" smtClean="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rPr>
            <a:t>CHƯƠNG III</a:t>
          </a:r>
          <a:endParaRPr lang="en-US" sz="3600" b="1" cap="none" spc="0" dirty="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endParaRPr>
        </a:p>
      </dgm:t>
    </dgm:pt>
    <dgm:pt modelId="{2F6B2DC8-65BA-433F-B7DB-FB80CFE0C7EF}" type="parTrans" cxnId="{C7176E76-11B4-4A32-A5DF-8B6F21E74D4A}">
      <dgm:prSet/>
      <dgm:spPr/>
      <dgm:t>
        <a:bodyPr/>
        <a:lstStyle/>
        <a:p>
          <a:endParaRPr lang="en-US"/>
        </a:p>
      </dgm:t>
    </dgm:pt>
    <dgm:pt modelId="{EA29C723-4FA4-4B02-82D3-4BA154A4F4C5}" type="sibTrans" cxnId="{C7176E76-11B4-4A32-A5DF-8B6F21E74D4A}">
      <dgm:prSet/>
      <dgm:spPr/>
      <dgm:t>
        <a:bodyPr/>
        <a:lstStyle/>
        <a:p>
          <a:endParaRPr lang="en-US"/>
        </a:p>
      </dgm:t>
    </dgm:pt>
    <dgm:pt modelId="{FA2881C2-0DDE-4AA4-9F09-DC8B379BEF04}">
      <dgm:prSet phldrT="[Text]" custT="1">
        <dgm:style>
          <a:lnRef idx="2">
            <a:schemeClr val="accent2"/>
          </a:lnRef>
          <a:fillRef idx="1">
            <a:schemeClr val="lt1"/>
          </a:fillRef>
          <a:effectRef idx="0">
            <a:schemeClr val="accent2"/>
          </a:effectRef>
          <a:fontRef idx="minor">
            <a:schemeClr val="dk1"/>
          </a:fontRef>
        </dgm:style>
      </dgm:prSet>
      <dgm:spPr>
        <a:effectLst>
          <a:innerShdw blurRad="63500" dist="50800" dir="5400000">
            <a:prstClr val="black">
              <a:alpha val="50000"/>
            </a:prstClr>
          </a:innerShdw>
        </a:effectLst>
      </dgm:spPr>
      <dgm:t>
        <a:bodyPr/>
        <a:lstStyle/>
        <a:p>
          <a:r>
            <a:rPr lang="en-US" sz="3600" b="1" cap="none" spc="0" dirty="0" smtClean="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rPr>
            <a:t>CHƯƠNG V</a:t>
          </a:r>
          <a:endParaRPr lang="en-US" sz="3600" b="1" cap="none" spc="0" dirty="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endParaRPr>
        </a:p>
      </dgm:t>
    </dgm:pt>
    <dgm:pt modelId="{2FC03D63-087F-4FE3-B233-20C019E5FD56}" type="parTrans" cxnId="{15C27883-43F8-4DC0-A63D-B02C41EE8303}">
      <dgm:prSet/>
      <dgm:spPr/>
      <dgm:t>
        <a:bodyPr/>
        <a:lstStyle/>
        <a:p>
          <a:endParaRPr lang="en-US"/>
        </a:p>
      </dgm:t>
    </dgm:pt>
    <dgm:pt modelId="{0ADC6112-12CA-4BEF-827F-2CC6700A9CF4}" type="sibTrans" cxnId="{15C27883-43F8-4DC0-A63D-B02C41EE8303}">
      <dgm:prSet/>
      <dgm:spPr/>
      <dgm:t>
        <a:bodyPr/>
        <a:lstStyle/>
        <a:p>
          <a:endParaRPr lang="en-US"/>
        </a:p>
      </dgm:t>
    </dgm:pt>
    <dgm:pt modelId="{544E6FB2-69B3-4C16-B5EA-06D4368F896B}">
      <dgm:prSet phldrT="[Text]" custT="1">
        <dgm:style>
          <a:lnRef idx="2">
            <a:schemeClr val="accent2"/>
          </a:lnRef>
          <a:fillRef idx="1">
            <a:schemeClr val="lt1"/>
          </a:fillRef>
          <a:effectRef idx="0">
            <a:schemeClr val="accent2"/>
          </a:effectRef>
          <a:fontRef idx="minor">
            <a:schemeClr val="dk1"/>
          </a:fontRef>
        </dgm:style>
      </dgm:prSet>
      <dgm:spPr>
        <a:effectLst>
          <a:innerShdw blurRad="63500" dist="50800" dir="5400000">
            <a:prstClr val="black">
              <a:alpha val="50000"/>
            </a:prstClr>
          </a:innerShdw>
        </a:effectLst>
      </dgm:spPr>
      <dgm:t>
        <a:bodyPr/>
        <a:lstStyle/>
        <a:p>
          <a:r>
            <a:rPr lang="en-US" sz="3600" b="1" cap="none" spc="0" dirty="0" smtClean="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rPr>
            <a:t>CHƯƠNG IV</a:t>
          </a:r>
          <a:endParaRPr lang="en-US" sz="3600" b="1" cap="none" spc="0" dirty="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endParaRPr>
        </a:p>
      </dgm:t>
    </dgm:pt>
    <dgm:pt modelId="{3692E312-48A5-4C03-B131-864555B4A4D5}" type="parTrans" cxnId="{3E0876F7-CB05-472E-9BCA-70C80F9BAA9E}">
      <dgm:prSet/>
      <dgm:spPr/>
      <dgm:t>
        <a:bodyPr/>
        <a:lstStyle/>
        <a:p>
          <a:endParaRPr lang="en-US"/>
        </a:p>
      </dgm:t>
    </dgm:pt>
    <dgm:pt modelId="{686A8191-80E6-41B1-9873-2BCFF52AE2E7}" type="sibTrans" cxnId="{3E0876F7-CB05-472E-9BCA-70C80F9BAA9E}">
      <dgm:prSet/>
      <dgm:spPr/>
      <dgm:t>
        <a:bodyPr/>
        <a:lstStyle/>
        <a:p>
          <a:endParaRPr lang="en-US"/>
        </a:p>
      </dgm:t>
    </dgm:pt>
    <dgm:pt modelId="{21A0604F-745F-4455-986A-28383F5AA5D3}">
      <dgm:prSet custT="1">
        <dgm:style>
          <a:lnRef idx="1">
            <a:schemeClr val="accent5"/>
          </a:lnRef>
          <a:fillRef idx="2">
            <a:schemeClr val="accent5"/>
          </a:fillRef>
          <a:effectRef idx="1">
            <a:schemeClr val="accent5"/>
          </a:effectRef>
          <a:fontRef idx="minor">
            <a:schemeClr val="dk1"/>
          </a:fontRef>
        </dgm:style>
      </dgm:prSet>
      <dgm:spPr>
        <a:ln/>
      </dgm:spPr>
      <dgm:t>
        <a:bodyPr anchor="ctr"/>
        <a:lstStyle/>
        <a:p>
          <a:r>
            <a:rPr lang="vi-VN" sz="1800" b="1" dirty="0" smtClean="0">
              <a:latin typeface="Arial" pitchFamily="34" charset="0"/>
              <a:cs typeface="Arial" pitchFamily="34" charset="0"/>
            </a:rPr>
            <a:t>ĐIỀU KIỆN BẢO ĐẢM AN TOÀN THỰC PHẨM ĐỐI VỚI KINH DOANH THỨC ĂN ĐƯỜNG PHỐ</a:t>
          </a:r>
          <a:endParaRPr lang="en-US" sz="1800" dirty="0">
            <a:latin typeface="Arial" pitchFamily="34" charset="0"/>
            <a:cs typeface="Arial" pitchFamily="34" charset="0"/>
          </a:endParaRPr>
        </a:p>
      </dgm:t>
    </dgm:pt>
    <dgm:pt modelId="{D20800CF-768C-4FFD-B350-02BB3960A2E9}" type="parTrans" cxnId="{583B4DB5-BAB8-4988-915C-3717BA109E02}">
      <dgm:prSet/>
      <dgm:spPr/>
      <dgm:t>
        <a:bodyPr/>
        <a:lstStyle/>
        <a:p>
          <a:endParaRPr lang="en-US"/>
        </a:p>
      </dgm:t>
    </dgm:pt>
    <dgm:pt modelId="{6224599F-1B5E-40EC-BB28-CF05C30197AD}" type="sibTrans" cxnId="{583B4DB5-BAB8-4988-915C-3717BA109E02}">
      <dgm:prSet/>
      <dgm:spPr/>
      <dgm:t>
        <a:bodyPr/>
        <a:lstStyle/>
        <a:p>
          <a:endParaRPr lang="en-US"/>
        </a:p>
      </dgm:t>
    </dgm:pt>
    <dgm:pt modelId="{B40C5763-F6D6-48A1-9530-F8CEB7B6319E}">
      <dgm:prSet custT="1">
        <dgm:style>
          <a:lnRef idx="1">
            <a:schemeClr val="accent5"/>
          </a:lnRef>
          <a:fillRef idx="2">
            <a:schemeClr val="accent5"/>
          </a:fillRef>
          <a:effectRef idx="1">
            <a:schemeClr val="accent5"/>
          </a:effectRef>
          <a:fontRef idx="minor">
            <a:schemeClr val="dk1"/>
          </a:fontRef>
        </dgm:style>
      </dgm:prSet>
      <dgm:spPr>
        <a:ln/>
      </dgm:spPr>
      <dgm:t>
        <a:bodyPr anchor="ctr"/>
        <a:lstStyle/>
        <a:p>
          <a:r>
            <a:rPr lang="vi-VN" sz="1800" b="1" dirty="0" smtClean="0">
              <a:latin typeface="Arial" pitchFamily="34" charset="0"/>
              <a:cs typeface="Arial" pitchFamily="34" charset="0"/>
            </a:rPr>
            <a:t>KIỂM TRA CƠ SỞ KINH DOANH DỊCH VỤ ĂN UỐNG</a:t>
          </a:r>
          <a:r>
            <a:rPr lang="en-US" sz="1800" b="1" dirty="0" smtClean="0">
              <a:latin typeface="Arial" pitchFamily="34" charset="0"/>
              <a:cs typeface="Arial" pitchFamily="34" charset="0"/>
            </a:rPr>
            <a:t> </a:t>
          </a:r>
          <a:r>
            <a:rPr lang="vi-VN" sz="1800" b="1" dirty="0" smtClean="0">
              <a:latin typeface="Arial" pitchFamily="34" charset="0"/>
              <a:cs typeface="Arial" pitchFamily="34" charset="0"/>
            </a:rPr>
            <a:t>VÀ KINH DOANH THỨC ĂN ĐƯỜNG PHỐ</a:t>
          </a:r>
          <a:endParaRPr lang="en-US" sz="1800" dirty="0">
            <a:latin typeface="Arial" pitchFamily="34" charset="0"/>
            <a:cs typeface="Arial" pitchFamily="34" charset="0"/>
          </a:endParaRPr>
        </a:p>
      </dgm:t>
    </dgm:pt>
    <dgm:pt modelId="{509C9B11-763B-4D5E-8D00-CECB92BAA26B}" type="parTrans" cxnId="{FE11DA70-C901-4248-87F2-18795FE38872}">
      <dgm:prSet/>
      <dgm:spPr/>
      <dgm:t>
        <a:bodyPr/>
        <a:lstStyle/>
        <a:p>
          <a:endParaRPr lang="en-US"/>
        </a:p>
      </dgm:t>
    </dgm:pt>
    <dgm:pt modelId="{7D10353C-C69F-4366-80F1-E012B3E3FF22}" type="sibTrans" cxnId="{FE11DA70-C901-4248-87F2-18795FE38872}">
      <dgm:prSet/>
      <dgm:spPr/>
      <dgm:t>
        <a:bodyPr/>
        <a:lstStyle/>
        <a:p>
          <a:endParaRPr lang="en-US"/>
        </a:p>
      </dgm:t>
    </dgm:pt>
    <dgm:pt modelId="{08B126DC-7DBE-4C24-ACBA-79DEA9FCA1CE}">
      <dgm:prSet custT="1">
        <dgm:style>
          <a:lnRef idx="1">
            <a:schemeClr val="accent5"/>
          </a:lnRef>
          <a:fillRef idx="2">
            <a:schemeClr val="accent5"/>
          </a:fillRef>
          <a:effectRef idx="1">
            <a:schemeClr val="accent5"/>
          </a:effectRef>
          <a:fontRef idx="minor">
            <a:schemeClr val="dk1"/>
          </a:fontRef>
        </dgm:style>
      </dgm:prSet>
      <dgm:spPr>
        <a:ln/>
      </dgm:spPr>
      <dgm:t>
        <a:bodyPr anchor="ctr"/>
        <a:lstStyle/>
        <a:p>
          <a:r>
            <a:rPr lang="vi-VN" sz="1800" b="1" dirty="0" smtClean="0">
              <a:latin typeface="Arial" pitchFamily="34" charset="0"/>
              <a:cs typeface="Arial" pitchFamily="34" charset="0"/>
            </a:rPr>
            <a:t>ĐIỀU KHOẢN THI HÀNH</a:t>
          </a:r>
          <a:endParaRPr lang="en-US" sz="1800" dirty="0">
            <a:latin typeface="Arial" pitchFamily="34" charset="0"/>
            <a:cs typeface="Arial" pitchFamily="34" charset="0"/>
          </a:endParaRPr>
        </a:p>
      </dgm:t>
    </dgm:pt>
    <dgm:pt modelId="{726ECC7E-35C2-4BEC-B6F3-AD9AA479FED0}" type="parTrans" cxnId="{2C11C5AE-9633-48F8-9605-90F283276AA3}">
      <dgm:prSet/>
      <dgm:spPr/>
      <dgm:t>
        <a:bodyPr/>
        <a:lstStyle/>
        <a:p>
          <a:endParaRPr lang="en-US"/>
        </a:p>
      </dgm:t>
    </dgm:pt>
    <dgm:pt modelId="{C405853D-5FD4-4623-B514-41B9EFB020EE}" type="sibTrans" cxnId="{2C11C5AE-9633-48F8-9605-90F283276AA3}">
      <dgm:prSet/>
      <dgm:spPr/>
      <dgm:t>
        <a:bodyPr/>
        <a:lstStyle/>
        <a:p>
          <a:endParaRPr lang="en-US"/>
        </a:p>
      </dgm:t>
    </dgm:pt>
    <dgm:pt modelId="{E22B658E-3CF0-48CE-B109-691BD3B843C1}" type="pres">
      <dgm:prSet presAssocID="{A7DA5AE7-C1B5-46AE-B72A-F6AB4D0D0452}" presName="Name0" presStyleCnt="0">
        <dgm:presLayoutVars>
          <dgm:dir/>
          <dgm:animLvl val="lvl"/>
          <dgm:resizeHandles/>
        </dgm:presLayoutVars>
      </dgm:prSet>
      <dgm:spPr/>
      <dgm:t>
        <a:bodyPr/>
        <a:lstStyle/>
        <a:p>
          <a:endParaRPr lang="en-US"/>
        </a:p>
      </dgm:t>
    </dgm:pt>
    <dgm:pt modelId="{C8448FBD-888B-4078-8E7D-85C6C8413898}" type="pres">
      <dgm:prSet presAssocID="{29D912BD-C68A-4380-B43E-0241B24E4D68}" presName="linNode" presStyleCnt="0"/>
      <dgm:spPr/>
    </dgm:pt>
    <dgm:pt modelId="{B1134EA3-0146-4186-9E0A-47C1D549F682}" type="pres">
      <dgm:prSet presAssocID="{29D912BD-C68A-4380-B43E-0241B24E4D68}" presName="parentShp" presStyleLbl="node1" presStyleIdx="0" presStyleCnt="5">
        <dgm:presLayoutVars>
          <dgm:bulletEnabled val="1"/>
        </dgm:presLayoutVars>
      </dgm:prSet>
      <dgm:spPr/>
      <dgm:t>
        <a:bodyPr/>
        <a:lstStyle/>
        <a:p>
          <a:endParaRPr lang="en-US"/>
        </a:p>
      </dgm:t>
    </dgm:pt>
    <dgm:pt modelId="{8FA07E4A-53FC-4A6C-BD12-AA2AF200A7EC}" type="pres">
      <dgm:prSet presAssocID="{29D912BD-C68A-4380-B43E-0241B24E4D68}" presName="childShp" presStyleLbl="bgAccFollowNode1" presStyleIdx="0" presStyleCnt="5">
        <dgm:presLayoutVars>
          <dgm:bulletEnabled val="1"/>
        </dgm:presLayoutVars>
      </dgm:prSet>
      <dgm:spPr/>
      <dgm:t>
        <a:bodyPr/>
        <a:lstStyle/>
        <a:p>
          <a:endParaRPr lang="en-US"/>
        </a:p>
      </dgm:t>
    </dgm:pt>
    <dgm:pt modelId="{212CED4D-8002-4318-8209-16834DE2FB72}" type="pres">
      <dgm:prSet presAssocID="{5B884552-B84A-4CA0-8C82-CF5F4A48FD10}" presName="spacing" presStyleCnt="0"/>
      <dgm:spPr/>
    </dgm:pt>
    <dgm:pt modelId="{4A2486EC-5C0F-41D9-8839-A40AEC09E502}" type="pres">
      <dgm:prSet presAssocID="{20245611-00A0-4D91-9315-72A1E4B4B345}" presName="linNode" presStyleCnt="0"/>
      <dgm:spPr/>
    </dgm:pt>
    <dgm:pt modelId="{04AC81E3-4098-48A8-A4E4-7363328ABD60}" type="pres">
      <dgm:prSet presAssocID="{20245611-00A0-4D91-9315-72A1E4B4B345}" presName="parentShp" presStyleLbl="node1" presStyleIdx="1" presStyleCnt="5">
        <dgm:presLayoutVars>
          <dgm:bulletEnabled val="1"/>
        </dgm:presLayoutVars>
      </dgm:prSet>
      <dgm:spPr/>
      <dgm:t>
        <a:bodyPr/>
        <a:lstStyle/>
        <a:p>
          <a:endParaRPr lang="en-US"/>
        </a:p>
      </dgm:t>
    </dgm:pt>
    <dgm:pt modelId="{51D94CA6-1AA4-41E1-BA5C-97504D66C54C}" type="pres">
      <dgm:prSet presAssocID="{20245611-00A0-4D91-9315-72A1E4B4B345}" presName="childShp" presStyleLbl="bgAccFollowNode1" presStyleIdx="1" presStyleCnt="5" custScaleX="100000" custScaleY="100000">
        <dgm:presLayoutVars>
          <dgm:bulletEnabled val="1"/>
        </dgm:presLayoutVars>
      </dgm:prSet>
      <dgm:spPr/>
      <dgm:t>
        <a:bodyPr/>
        <a:lstStyle/>
        <a:p>
          <a:endParaRPr lang="en-US"/>
        </a:p>
      </dgm:t>
    </dgm:pt>
    <dgm:pt modelId="{301C3100-8615-4570-86F3-59875C88ED9E}" type="pres">
      <dgm:prSet presAssocID="{BFD4682A-E7BD-4811-93B2-E326A65A6BB1}" presName="spacing" presStyleCnt="0"/>
      <dgm:spPr/>
    </dgm:pt>
    <dgm:pt modelId="{EE3E11B8-EED7-47A2-9379-94BBAA821B2A}" type="pres">
      <dgm:prSet presAssocID="{3E0FF925-A996-4345-ACAC-881105089A4E}" presName="linNode" presStyleCnt="0"/>
      <dgm:spPr/>
    </dgm:pt>
    <dgm:pt modelId="{D3EE045A-80E1-40DB-B032-688C770147E3}" type="pres">
      <dgm:prSet presAssocID="{3E0FF925-A996-4345-ACAC-881105089A4E}" presName="parentShp" presStyleLbl="node1" presStyleIdx="2" presStyleCnt="5">
        <dgm:presLayoutVars>
          <dgm:bulletEnabled val="1"/>
        </dgm:presLayoutVars>
      </dgm:prSet>
      <dgm:spPr/>
      <dgm:t>
        <a:bodyPr/>
        <a:lstStyle/>
        <a:p>
          <a:endParaRPr lang="en-US"/>
        </a:p>
      </dgm:t>
    </dgm:pt>
    <dgm:pt modelId="{F1792668-C4B2-4C95-AC5C-248C61E55793}" type="pres">
      <dgm:prSet presAssocID="{3E0FF925-A996-4345-ACAC-881105089A4E}" presName="childShp" presStyleLbl="bgAccFollowNode1" presStyleIdx="2" presStyleCnt="5">
        <dgm:presLayoutVars>
          <dgm:bulletEnabled val="1"/>
        </dgm:presLayoutVars>
      </dgm:prSet>
      <dgm:spPr/>
      <dgm:t>
        <a:bodyPr/>
        <a:lstStyle/>
        <a:p>
          <a:endParaRPr lang="en-US"/>
        </a:p>
      </dgm:t>
    </dgm:pt>
    <dgm:pt modelId="{F791DA60-70EA-46C8-97D0-E3B9FAE70DFA}" type="pres">
      <dgm:prSet presAssocID="{EA29C723-4FA4-4B02-82D3-4BA154A4F4C5}" presName="spacing" presStyleCnt="0"/>
      <dgm:spPr/>
    </dgm:pt>
    <dgm:pt modelId="{6BCC5949-6A52-4185-8EA2-5CB02856D8E9}" type="pres">
      <dgm:prSet presAssocID="{544E6FB2-69B3-4C16-B5EA-06D4368F896B}" presName="linNode" presStyleCnt="0"/>
      <dgm:spPr/>
    </dgm:pt>
    <dgm:pt modelId="{5CA37D91-A8D3-4930-9118-2B902FEE4A0E}" type="pres">
      <dgm:prSet presAssocID="{544E6FB2-69B3-4C16-B5EA-06D4368F896B}" presName="parentShp" presStyleLbl="node1" presStyleIdx="3" presStyleCnt="5">
        <dgm:presLayoutVars>
          <dgm:bulletEnabled val="1"/>
        </dgm:presLayoutVars>
      </dgm:prSet>
      <dgm:spPr/>
      <dgm:t>
        <a:bodyPr/>
        <a:lstStyle/>
        <a:p>
          <a:endParaRPr lang="en-US"/>
        </a:p>
      </dgm:t>
    </dgm:pt>
    <dgm:pt modelId="{E600553D-6B06-4106-9159-9E0F685D96A9}" type="pres">
      <dgm:prSet presAssocID="{544E6FB2-69B3-4C16-B5EA-06D4368F896B}" presName="childShp" presStyleLbl="bgAccFollowNode1" presStyleIdx="3" presStyleCnt="5" custLinFactNeighborX="0" custLinFactNeighborY="3498">
        <dgm:presLayoutVars>
          <dgm:bulletEnabled val="1"/>
        </dgm:presLayoutVars>
      </dgm:prSet>
      <dgm:spPr/>
      <dgm:t>
        <a:bodyPr/>
        <a:lstStyle/>
        <a:p>
          <a:endParaRPr lang="en-US"/>
        </a:p>
      </dgm:t>
    </dgm:pt>
    <dgm:pt modelId="{A91C139D-3654-4CCA-9D39-30DE13E5A844}" type="pres">
      <dgm:prSet presAssocID="{686A8191-80E6-41B1-9873-2BCFF52AE2E7}" presName="spacing" presStyleCnt="0"/>
      <dgm:spPr/>
    </dgm:pt>
    <dgm:pt modelId="{0F227714-962C-4B52-BFB4-BB2E4D66DCD6}" type="pres">
      <dgm:prSet presAssocID="{FA2881C2-0DDE-4AA4-9F09-DC8B379BEF04}" presName="linNode" presStyleCnt="0"/>
      <dgm:spPr/>
    </dgm:pt>
    <dgm:pt modelId="{05410281-40DB-4EAD-B389-091FB3A55ED7}" type="pres">
      <dgm:prSet presAssocID="{FA2881C2-0DDE-4AA4-9F09-DC8B379BEF04}" presName="parentShp" presStyleLbl="node1" presStyleIdx="4" presStyleCnt="5">
        <dgm:presLayoutVars>
          <dgm:bulletEnabled val="1"/>
        </dgm:presLayoutVars>
      </dgm:prSet>
      <dgm:spPr/>
      <dgm:t>
        <a:bodyPr/>
        <a:lstStyle/>
        <a:p>
          <a:endParaRPr lang="en-US"/>
        </a:p>
      </dgm:t>
    </dgm:pt>
    <dgm:pt modelId="{489E5D61-6CF3-435C-8DBB-07A3B55F4C15}" type="pres">
      <dgm:prSet presAssocID="{FA2881C2-0DDE-4AA4-9F09-DC8B379BEF04}" presName="childShp" presStyleLbl="bgAccFollowNode1" presStyleIdx="4" presStyleCnt="5">
        <dgm:presLayoutVars>
          <dgm:bulletEnabled val="1"/>
        </dgm:presLayoutVars>
      </dgm:prSet>
      <dgm:spPr/>
      <dgm:t>
        <a:bodyPr/>
        <a:lstStyle/>
        <a:p>
          <a:endParaRPr lang="en-US"/>
        </a:p>
      </dgm:t>
    </dgm:pt>
  </dgm:ptLst>
  <dgm:cxnLst>
    <dgm:cxn modelId="{0569EB2F-F559-4694-A2E7-2452EF6826D8}" type="presOf" srcId="{08B126DC-7DBE-4C24-ACBA-79DEA9FCA1CE}" destId="{489E5D61-6CF3-435C-8DBB-07A3B55F4C15}" srcOrd="0" destOrd="0" presId="urn:microsoft.com/office/officeart/2005/8/layout/vList6"/>
    <dgm:cxn modelId="{D0802872-0A1C-4FD2-8DCB-8453E094B116}" type="presOf" srcId="{A7DA5AE7-C1B5-46AE-B72A-F6AB4D0D0452}" destId="{E22B658E-3CF0-48CE-B109-691BD3B843C1}" srcOrd="0" destOrd="0" presId="urn:microsoft.com/office/officeart/2005/8/layout/vList6"/>
    <dgm:cxn modelId="{8A224851-692E-4BAE-8A7E-93C668757851}" srcId="{A7DA5AE7-C1B5-46AE-B72A-F6AB4D0D0452}" destId="{20245611-00A0-4D91-9315-72A1E4B4B345}" srcOrd="1" destOrd="0" parTransId="{8E44D4C9-6791-4F4F-914C-15946E3B8D2A}" sibTransId="{BFD4682A-E7BD-4811-93B2-E326A65A6BB1}"/>
    <dgm:cxn modelId="{33EFAFEC-200D-45C0-A909-65A1164E486E}" type="presOf" srcId="{29D912BD-C68A-4380-B43E-0241B24E4D68}" destId="{B1134EA3-0146-4186-9E0A-47C1D549F682}" srcOrd="0" destOrd="0" presId="urn:microsoft.com/office/officeart/2005/8/layout/vList6"/>
    <dgm:cxn modelId="{FFAEF19D-147C-46F3-928E-3BD215F66BC5}" type="presOf" srcId="{83A32900-CC74-4FFA-81E5-9004A5C086FE}" destId="{51D94CA6-1AA4-41E1-BA5C-97504D66C54C}" srcOrd="0" destOrd="0" presId="urn:microsoft.com/office/officeart/2005/8/layout/vList6"/>
    <dgm:cxn modelId="{B27D21E3-55E8-4E34-92A9-C567C7B34738}" type="presOf" srcId="{FA2881C2-0DDE-4AA4-9F09-DC8B379BEF04}" destId="{05410281-40DB-4EAD-B389-091FB3A55ED7}" srcOrd="0" destOrd="0" presId="urn:microsoft.com/office/officeart/2005/8/layout/vList6"/>
    <dgm:cxn modelId="{2C11C5AE-9633-48F8-9605-90F283276AA3}" srcId="{FA2881C2-0DDE-4AA4-9F09-DC8B379BEF04}" destId="{08B126DC-7DBE-4C24-ACBA-79DEA9FCA1CE}" srcOrd="0" destOrd="0" parTransId="{726ECC7E-35C2-4BEC-B6F3-AD9AA479FED0}" sibTransId="{C405853D-5FD4-4623-B514-41B9EFB020EE}"/>
    <dgm:cxn modelId="{E5514E81-C833-4D9F-AC88-FFA85BB36F4F}" srcId="{29D912BD-C68A-4380-B43E-0241B24E4D68}" destId="{4DC043BD-313E-4B73-BDCF-97242C912D95}" srcOrd="0" destOrd="0" parTransId="{689E5C07-4A00-40D7-B30A-D030167A4D51}" sibTransId="{92AEC534-0855-4F6C-993F-AA0B3C4B5F41}"/>
    <dgm:cxn modelId="{98CFDDCD-6143-4667-AF28-72049E5E85D2}" srcId="{20245611-00A0-4D91-9315-72A1E4B4B345}" destId="{83A32900-CC74-4FFA-81E5-9004A5C086FE}" srcOrd="0" destOrd="0" parTransId="{B8830629-3A70-4725-98AD-A4ABBF1803D5}" sibTransId="{51B1F776-D3E1-47B9-8550-250C15C1C0BF}"/>
    <dgm:cxn modelId="{3E0876F7-CB05-472E-9BCA-70C80F9BAA9E}" srcId="{A7DA5AE7-C1B5-46AE-B72A-F6AB4D0D0452}" destId="{544E6FB2-69B3-4C16-B5EA-06D4368F896B}" srcOrd="3" destOrd="0" parTransId="{3692E312-48A5-4C03-B131-864555B4A4D5}" sibTransId="{686A8191-80E6-41B1-9873-2BCFF52AE2E7}"/>
    <dgm:cxn modelId="{0BABAD9F-BD7B-4CEB-A0E1-DD43618D4125}" type="presOf" srcId="{544E6FB2-69B3-4C16-B5EA-06D4368F896B}" destId="{5CA37D91-A8D3-4930-9118-2B902FEE4A0E}" srcOrd="0" destOrd="0" presId="urn:microsoft.com/office/officeart/2005/8/layout/vList6"/>
    <dgm:cxn modelId="{F88F5AEF-31AC-43AC-A851-95CEB95EB815}" srcId="{A7DA5AE7-C1B5-46AE-B72A-F6AB4D0D0452}" destId="{29D912BD-C68A-4380-B43E-0241B24E4D68}" srcOrd="0" destOrd="0" parTransId="{50472377-5CE3-4C37-8E0A-DE6A9B06AFFC}" sibTransId="{5B884552-B84A-4CA0-8C82-CF5F4A48FD10}"/>
    <dgm:cxn modelId="{15C27883-43F8-4DC0-A63D-B02C41EE8303}" srcId="{A7DA5AE7-C1B5-46AE-B72A-F6AB4D0D0452}" destId="{FA2881C2-0DDE-4AA4-9F09-DC8B379BEF04}" srcOrd="4" destOrd="0" parTransId="{2FC03D63-087F-4FE3-B233-20C019E5FD56}" sibTransId="{0ADC6112-12CA-4BEF-827F-2CC6700A9CF4}"/>
    <dgm:cxn modelId="{1FE486BF-3A84-40BC-9770-1D82C6B53FE5}" type="presOf" srcId="{3E0FF925-A996-4345-ACAC-881105089A4E}" destId="{D3EE045A-80E1-40DB-B032-688C770147E3}" srcOrd="0" destOrd="0" presId="urn:microsoft.com/office/officeart/2005/8/layout/vList6"/>
    <dgm:cxn modelId="{7DD87B70-C30E-4730-AAFD-D5E067F1F1A3}" type="presOf" srcId="{4DC043BD-313E-4B73-BDCF-97242C912D95}" destId="{8FA07E4A-53FC-4A6C-BD12-AA2AF200A7EC}" srcOrd="0" destOrd="0" presId="urn:microsoft.com/office/officeart/2005/8/layout/vList6"/>
    <dgm:cxn modelId="{C7176E76-11B4-4A32-A5DF-8B6F21E74D4A}" srcId="{A7DA5AE7-C1B5-46AE-B72A-F6AB4D0D0452}" destId="{3E0FF925-A996-4345-ACAC-881105089A4E}" srcOrd="2" destOrd="0" parTransId="{2F6B2DC8-65BA-433F-B7DB-FB80CFE0C7EF}" sibTransId="{EA29C723-4FA4-4B02-82D3-4BA154A4F4C5}"/>
    <dgm:cxn modelId="{583B4DB5-BAB8-4988-915C-3717BA109E02}" srcId="{3E0FF925-A996-4345-ACAC-881105089A4E}" destId="{21A0604F-745F-4455-986A-28383F5AA5D3}" srcOrd="0" destOrd="0" parTransId="{D20800CF-768C-4FFD-B350-02BB3960A2E9}" sibTransId="{6224599F-1B5E-40EC-BB28-CF05C30197AD}"/>
    <dgm:cxn modelId="{27168404-6D68-4AC4-8522-C1D35B26E83E}" type="presOf" srcId="{B40C5763-F6D6-48A1-9530-F8CEB7B6319E}" destId="{E600553D-6B06-4106-9159-9E0F685D96A9}" srcOrd="0" destOrd="0" presId="urn:microsoft.com/office/officeart/2005/8/layout/vList6"/>
    <dgm:cxn modelId="{FE11DA70-C901-4248-87F2-18795FE38872}" srcId="{544E6FB2-69B3-4C16-B5EA-06D4368F896B}" destId="{B40C5763-F6D6-48A1-9530-F8CEB7B6319E}" srcOrd="0" destOrd="0" parTransId="{509C9B11-763B-4D5E-8D00-CECB92BAA26B}" sibTransId="{7D10353C-C69F-4366-80F1-E012B3E3FF22}"/>
    <dgm:cxn modelId="{429AB532-F616-4DE4-851B-8001609AAB18}" type="presOf" srcId="{20245611-00A0-4D91-9315-72A1E4B4B345}" destId="{04AC81E3-4098-48A8-A4E4-7363328ABD60}" srcOrd="0" destOrd="0" presId="urn:microsoft.com/office/officeart/2005/8/layout/vList6"/>
    <dgm:cxn modelId="{56C623AD-2C86-4090-891B-1BA05EBB6643}" type="presOf" srcId="{21A0604F-745F-4455-986A-28383F5AA5D3}" destId="{F1792668-C4B2-4C95-AC5C-248C61E55793}" srcOrd="0" destOrd="0" presId="urn:microsoft.com/office/officeart/2005/8/layout/vList6"/>
    <dgm:cxn modelId="{DC76D905-314D-4147-96B6-01F1123891E8}" type="presParOf" srcId="{E22B658E-3CF0-48CE-B109-691BD3B843C1}" destId="{C8448FBD-888B-4078-8E7D-85C6C8413898}" srcOrd="0" destOrd="0" presId="urn:microsoft.com/office/officeart/2005/8/layout/vList6"/>
    <dgm:cxn modelId="{B975C784-3737-4CFA-ACA8-7315CFB25060}" type="presParOf" srcId="{C8448FBD-888B-4078-8E7D-85C6C8413898}" destId="{B1134EA3-0146-4186-9E0A-47C1D549F682}" srcOrd="0" destOrd="0" presId="urn:microsoft.com/office/officeart/2005/8/layout/vList6"/>
    <dgm:cxn modelId="{18AC4368-513B-4FCF-9DD6-B4D08A0B17A0}" type="presParOf" srcId="{C8448FBD-888B-4078-8E7D-85C6C8413898}" destId="{8FA07E4A-53FC-4A6C-BD12-AA2AF200A7EC}" srcOrd="1" destOrd="0" presId="urn:microsoft.com/office/officeart/2005/8/layout/vList6"/>
    <dgm:cxn modelId="{17451D46-9B9F-4A57-A2D0-93A003EF2BA8}" type="presParOf" srcId="{E22B658E-3CF0-48CE-B109-691BD3B843C1}" destId="{212CED4D-8002-4318-8209-16834DE2FB72}" srcOrd="1" destOrd="0" presId="urn:microsoft.com/office/officeart/2005/8/layout/vList6"/>
    <dgm:cxn modelId="{9B93DB80-58E0-4127-9C25-0FB36F82C8D8}" type="presParOf" srcId="{E22B658E-3CF0-48CE-B109-691BD3B843C1}" destId="{4A2486EC-5C0F-41D9-8839-A40AEC09E502}" srcOrd="2" destOrd="0" presId="urn:microsoft.com/office/officeart/2005/8/layout/vList6"/>
    <dgm:cxn modelId="{9D75B4F6-4CBC-4467-AC74-649B31379ADD}" type="presParOf" srcId="{4A2486EC-5C0F-41D9-8839-A40AEC09E502}" destId="{04AC81E3-4098-48A8-A4E4-7363328ABD60}" srcOrd="0" destOrd="0" presId="urn:microsoft.com/office/officeart/2005/8/layout/vList6"/>
    <dgm:cxn modelId="{3277FB91-E48A-4008-9D07-4C985D055E46}" type="presParOf" srcId="{4A2486EC-5C0F-41D9-8839-A40AEC09E502}" destId="{51D94CA6-1AA4-41E1-BA5C-97504D66C54C}" srcOrd="1" destOrd="0" presId="urn:microsoft.com/office/officeart/2005/8/layout/vList6"/>
    <dgm:cxn modelId="{446EE1CF-113E-4E15-B264-C312E0169C8D}" type="presParOf" srcId="{E22B658E-3CF0-48CE-B109-691BD3B843C1}" destId="{301C3100-8615-4570-86F3-59875C88ED9E}" srcOrd="3" destOrd="0" presId="urn:microsoft.com/office/officeart/2005/8/layout/vList6"/>
    <dgm:cxn modelId="{D922824F-7589-48EC-A38C-9188E3772951}" type="presParOf" srcId="{E22B658E-3CF0-48CE-B109-691BD3B843C1}" destId="{EE3E11B8-EED7-47A2-9379-94BBAA821B2A}" srcOrd="4" destOrd="0" presId="urn:microsoft.com/office/officeart/2005/8/layout/vList6"/>
    <dgm:cxn modelId="{D5C7F0C6-899E-4FEF-9F07-0DBFE4B8B724}" type="presParOf" srcId="{EE3E11B8-EED7-47A2-9379-94BBAA821B2A}" destId="{D3EE045A-80E1-40DB-B032-688C770147E3}" srcOrd="0" destOrd="0" presId="urn:microsoft.com/office/officeart/2005/8/layout/vList6"/>
    <dgm:cxn modelId="{883D6569-6837-4F61-B836-DDC9F2CC355D}" type="presParOf" srcId="{EE3E11B8-EED7-47A2-9379-94BBAA821B2A}" destId="{F1792668-C4B2-4C95-AC5C-248C61E55793}" srcOrd="1" destOrd="0" presId="urn:microsoft.com/office/officeart/2005/8/layout/vList6"/>
    <dgm:cxn modelId="{E2506E54-6655-45FC-91C0-70AD7B163169}" type="presParOf" srcId="{E22B658E-3CF0-48CE-B109-691BD3B843C1}" destId="{F791DA60-70EA-46C8-97D0-E3B9FAE70DFA}" srcOrd="5" destOrd="0" presId="urn:microsoft.com/office/officeart/2005/8/layout/vList6"/>
    <dgm:cxn modelId="{D8F24DD7-B32E-4496-A689-0ED1EC493C78}" type="presParOf" srcId="{E22B658E-3CF0-48CE-B109-691BD3B843C1}" destId="{6BCC5949-6A52-4185-8EA2-5CB02856D8E9}" srcOrd="6" destOrd="0" presId="urn:microsoft.com/office/officeart/2005/8/layout/vList6"/>
    <dgm:cxn modelId="{361490AE-340F-484A-B8A5-16248FF93EE8}" type="presParOf" srcId="{6BCC5949-6A52-4185-8EA2-5CB02856D8E9}" destId="{5CA37D91-A8D3-4930-9118-2B902FEE4A0E}" srcOrd="0" destOrd="0" presId="urn:microsoft.com/office/officeart/2005/8/layout/vList6"/>
    <dgm:cxn modelId="{3E625E6C-9D59-4B9D-B5F7-F1458FFF3BC4}" type="presParOf" srcId="{6BCC5949-6A52-4185-8EA2-5CB02856D8E9}" destId="{E600553D-6B06-4106-9159-9E0F685D96A9}" srcOrd="1" destOrd="0" presId="urn:microsoft.com/office/officeart/2005/8/layout/vList6"/>
    <dgm:cxn modelId="{0334962F-0FD3-4049-83F9-99C0FA1A2BAE}" type="presParOf" srcId="{E22B658E-3CF0-48CE-B109-691BD3B843C1}" destId="{A91C139D-3654-4CCA-9D39-30DE13E5A844}" srcOrd="7" destOrd="0" presId="urn:microsoft.com/office/officeart/2005/8/layout/vList6"/>
    <dgm:cxn modelId="{82CCEA97-C757-42DA-A890-DA91A76197E8}" type="presParOf" srcId="{E22B658E-3CF0-48CE-B109-691BD3B843C1}" destId="{0F227714-962C-4B52-BFB4-BB2E4D66DCD6}" srcOrd="8" destOrd="0" presId="urn:microsoft.com/office/officeart/2005/8/layout/vList6"/>
    <dgm:cxn modelId="{E819A4FC-59E7-4EEB-8633-D5BBE1788241}" type="presParOf" srcId="{0F227714-962C-4B52-BFB4-BB2E4D66DCD6}" destId="{05410281-40DB-4EAD-B389-091FB3A55ED7}" srcOrd="0" destOrd="0" presId="urn:microsoft.com/office/officeart/2005/8/layout/vList6"/>
    <dgm:cxn modelId="{66F2616E-1E90-4A17-B1BE-C8224ADBD9CC}" type="presParOf" srcId="{0F227714-962C-4B52-BFB4-BB2E4D66DCD6}" destId="{489E5D61-6CF3-435C-8DBB-07A3B55F4C15}"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5BBD48-2C06-4E01-9D78-60240C061454}" type="doc">
      <dgm:prSet loTypeId="urn:microsoft.com/office/officeart/2005/8/layout/target3" loCatId="list" qsTypeId="urn:microsoft.com/office/officeart/2005/8/quickstyle/simple1" qsCatId="simple" csTypeId="urn:microsoft.com/office/officeart/2005/8/colors/accent6_3" csCatId="accent6" phldr="1"/>
      <dgm:spPr/>
      <dgm:t>
        <a:bodyPr/>
        <a:lstStyle/>
        <a:p>
          <a:endParaRPr lang="en-US"/>
        </a:p>
      </dgm:t>
    </dgm:pt>
    <dgm:pt modelId="{5ACB9408-01E2-42AD-860E-1060194C06CA}">
      <dgm:prSet phldrT="[Text]"/>
      <dgm:spPr/>
      <dgm:t>
        <a:bodyPr/>
        <a:lstStyle/>
        <a:p>
          <a:r>
            <a:rPr lang="en-US" b="1" cap="none" spc="0"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rPr>
            <a:t>Điều</a:t>
          </a:r>
          <a:r>
            <a:rPr lang="en-US"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rPr>
            <a:t> 1</a:t>
          </a:r>
          <a:endParaRPr lang="en-US"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endParaRPr>
        </a:p>
      </dgm:t>
    </dgm:pt>
    <dgm:pt modelId="{587C7B77-B17D-4E91-A60F-5B471D357F1E}" type="parTrans" cxnId="{2E02A5F1-816C-47C9-B971-E38FF76DD31C}">
      <dgm:prSet/>
      <dgm:spPr/>
      <dgm:t>
        <a:bodyPr/>
        <a:lstStyle/>
        <a:p>
          <a:endParaRPr lang="en-US"/>
        </a:p>
      </dgm:t>
    </dgm:pt>
    <dgm:pt modelId="{210AC11D-5F24-45A0-8D82-F0DB2A7B1250}" type="sibTrans" cxnId="{2E02A5F1-816C-47C9-B971-E38FF76DD31C}">
      <dgm:prSet/>
      <dgm:spPr/>
      <dgm:t>
        <a:bodyPr/>
        <a:lstStyle/>
        <a:p>
          <a:endParaRPr lang="en-US"/>
        </a:p>
      </dgm:t>
    </dgm:pt>
    <dgm:pt modelId="{3C0E9ED5-C3C9-4B88-BB9C-91C5E627C249}">
      <dgm:prSet phldrT="[Text]"/>
      <dgm:spPr/>
      <dgm:t>
        <a:bodyPr/>
        <a:lstStyle/>
        <a:p>
          <a:pPr algn="r"/>
          <a:r>
            <a:rPr lang="en-US" dirty="0" err="1" smtClean="0">
              <a:latin typeface="Arial" pitchFamily="34" charset="0"/>
              <a:cs typeface="Arial" pitchFamily="34" charset="0"/>
            </a:rPr>
            <a:t>Phạm</a:t>
          </a:r>
          <a:r>
            <a:rPr lang="en-US" dirty="0" smtClean="0">
              <a:latin typeface="Arial" pitchFamily="34" charset="0"/>
              <a:cs typeface="Arial" pitchFamily="34" charset="0"/>
            </a:rPr>
            <a:t> vi </a:t>
          </a:r>
          <a:r>
            <a:rPr lang="en-US" dirty="0" err="1" smtClean="0">
              <a:latin typeface="Arial" pitchFamily="34" charset="0"/>
              <a:cs typeface="Arial" pitchFamily="34" charset="0"/>
            </a:rPr>
            <a:t>điều</a:t>
          </a:r>
          <a:r>
            <a:rPr lang="en-US" dirty="0" smtClean="0">
              <a:latin typeface="Arial" pitchFamily="34" charset="0"/>
              <a:cs typeface="Arial" pitchFamily="34" charset="0"/>
            </a:rPr>
            <a:t> </a:t>
          </a:r>
          <a:r>
            <a:rPr lang="en-US" dirty="0" err="1" smtClean="0">
              <a:latin typeface="Arial" pitchFamily="34" charset="0"/>
              <a:cs typeface="Arial" pitchFamily="34" charset="0"/>
            </a:rPr>
            <a:t>chỉnh</a:t>
          </a:r>
          <a:endParaRPr lang="en-US" dirty="0">
            <a:latin typeface="Arial" pitchFamily="34" charset="0"/>
            <a:cs typeface="Arial" pitchFamily="34" charset="0"/>
          </a:endParaRPr>
        </a:p>
      </dgm:t>
    </dgm:pt>
    <dgm:pt modelId="{2C576692-43C1-4FCD-B0F4-EA5EE9B68B45}" type="parTrans" cxnId="{DAE5B189-FD89-4D7E-95D3-93488C173715}">
      <dgm:prSet/>
      <dgm:spPr/>
      <dgm:t>
        <a:bodyPr/>
        <a:lstStyle/>
        <a:p>
          <a:endParaRPr lang="en-US"/>
        </a:p>
      </dgm:t>
    </dgm:pt>
    <dgm:pt modelId="{F90C97A5-9C57-41DA-A1AE-FC09858B3F3F}" type="sibTrans" cxnId="{DAE5B189-FD89-4D7E-95D3-93488C173715}">
      <dgm:prSet/>
      <dgm:spPr/>
      <dgm:t>
        <a:bodyPr/>
        <a:lstStyle/>
        <a:p>
          <a:endParaRPr lang="en-US"/>
        </a:p>
      </dgm:t>
    </dgm:pt>
    <dgm:pt modelId="{E5D21F91-D3A9-40F1-9A6E-AEE96FF257BB}">
      <dgm:prSet phldrT="[Text]"/>
      <dgm:spPr/>
      <dgm:t>
        <a:bodyPr/>
        <a:lstStyle/>
        <a:p>
          <a:r>
            <a:rPr lang="en-US" b="1" cap="none" spc="0"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rPr>
            <a:t>Điều</a:t>
          </a:r>
          <a:r>
            <a:rPr lang="en-US"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rPr>
            <a:t> 2</a:t>
          </a:r>
          <a:endParaRPr lang="en-US"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endParaRPr>
        </a:p>
      </dgm:t>
    </dgm:pt>
    <dgm:pt modelId="{6F10FDCF-7038-4E8C-BD4B-ECE3CE277C9B}" type="parTrans" cxnId="{82370729-A195-4DEC-A498-DBAD301AAFB1}">
      <dgm:prSet/>
      <dgm:spPr/>
      <dgm:t>
        <a:bodyPr/>
        <a:lstStyle/>
        <a:p>
          <a:endParaRPr lang="en-US"/>
        </a:p>
      </dgm:t>
    </dgm:pt>
    <dgm:pt modelId="{798DB58D-52AD-4FE5-954F-C7FE9AD3C506}" type="sibTrans" cxnId="{82370729-A195-4DEC-A498-DBAD301AAFB1}">
      <dgm:prSet/>
      <dgm:spPr/>
      <dgm:t>
        <a:bodyPr/>
        <a:lstStyle/>
        <a:p>
          <a:endParaRPr lang="en-US"/>
        </a:p>
      </dgm:t>
    </dgm:pt>
    <dgm:pt modelId="{4FBC1057-3797-4C3E-A065-31C748E0BAC9}">
      <dgm:prSet phldrT="[Text]"/>
      <dgm:spPr/>
      <dgm:t>
        <a:bodyPr/>
        <a:lstStyle/>
        <a:p>
          <a:pPr algn="r"/>
          <a:r>
            <a:rPr lang="en-US" dirty="0" err="1" smtClean="0">
              <a:latin typeface="Arial" pitchFamily="34" charset="0"/>
              <a:cs typeface="Arial" pitchFamily="34" charset="0"/>
            </a:rPr>
            <a:t>Giải</a:t>
          </a:r>
          <a:r>
            <a:rPr lang="en-US" dirty="0" smtClean="0">
              <a:latin typeface="Arial" pitchFamily="34" charset="0"/>
              <a:cs typeface="Arial" pitchFamily="34" charset="0"/>
            </a:rPr>
            <a:t> </a:t>
          </a:r>
          <a:r>
            <a:rPr lang="en-US" dirty="0" err="1" smtClean="0">
              <a:latin typeface="Arial" pitchFamily="34" charset="0"/>
              <a:cs typeface="Arial" pitchFamily="34" charset="0"/>
            </a:rPr>
            <a:t>thích</a:t>
          </a:r>
          <a:r>
            <a:rPr lang="en-US" dirty="0" smtClean="0">
              <a:latin typeface="Arial" pitchFamily="34" charset="0"/>
              <a:cs typeface="Arial" pitchFamily="34" charset="0"/>
            </a:rPr>
            <a:t> </a:t>
          </a:r>
          <a:r>
            <a:rPr lang="en-US" dirty="0" err="1" smtClean="0">
              <a:latin typeface="Arial" pitchFamily="34" charset="0"/>
              <a:cs typeface="Arial" pitchFamily="34" charset="0"/>
            </a:rPr>
            <a:t>từ</a:t>
          </a:r>
          <a:r>
            <a:rPr lang="en-US" dirty="0" smtClean="0">
              <a:latin typeface="Arial" pitchFamily="34" charset="0"/>
              <a:cs typeface="Arial" pitchFamily="34" charset="0"/>
            </a:rPr>
            <a:t> </a:t>
          </a:r>
          <a:r>
            <a:rPr lang="en-US" dirty="0" err="1" smtClean="0">
              <a:latin typeface="Arial" pitchFamily="34" charset="0"/>
              <a:cs typeface="Arial" pitchFamily="34" charset="0"/>
            </a:rPr>
            <a:t>ngữ</a:t>
          </a:r>
          <a:endParaRPr lang="en-US" dirty="0">
            <a:latin typeface="Arial" pitchFamily="34" charset="0"/>
            <a:cs typeface="Arial" pitchFamily="34" charset="0"/>
          </a:endParaRPr>
        </a:p>
      </dgm:t>
    </dgm:pt>
    <dgm:pt modelId="{BB90DB43-1A80-4E25-ACC8-DDB22480A3B1}" type="parTrans" cxnId="{A68D78C5-2EE8-4FE6-9E9E-E7D775D1D33F}">
      <dgm:prSet/>
      <dgm:spPr/>
      <dgm:t>
        <a:bodyPr/>
        <a:lstStyle/>
        <a:p>
          <a:endParaRPr lang="en-US"/>
        </a:p>
      </dgm:t>
    </dgm:pt>
    <dgm:pt modelId="{5C1699B5-A43C-4669-9519-08AB9745FB8F}" type="sibTrans" cxnId="{A68D78C5-2EE8-4FE6-9E9E-E7D775D1D33F}">
      <dgm:prSet/>
      <dgm:spPr/>
      <dgm:t>
        <a:bodyPr/>
        <a:lstStyle/>
        <a:p>
          <a:endParaRPr lang="en-US"/>
        </a:p>
      </dgm:t>
    </dgm:pt>
    <dgm:pt modelId="{9B9059B6-6852-4438-A180-D153C74A12AF}" type="pres">
      <dgm:prSet presAssocID="{DE5BBD48-2C06-4E01-9D78-60240C061454}" presName="Name0" presStyleCnt="0">
        <dgm:presLayoutVars>
          <dgm:chMax val="7"/>
          <dgm:dir/>
          <dgm:animLvl val="lvl"/>
          <dgm:resizeHandles val="exact"/>
        </dgm:presLayoutVars>
      </dgm:prSet>
      <dgm:spPr/>
      <dgm:t>
        <a:bodyPr/>
        <a:lstStyle/>
        <a:p>
          <a:endParaRPr lang="en-US"/>
        </a:p>
      </dgm:t>
    </dgm:pt>
    <dgm:pt modelId="{FBBD3254-6EFC-431A-A945-D741C70D84E8}" type="pres">
      <dgm:prSet presAssocID="{5ACB9408-01E2-42AD-860E-1060194C06CA}" presName="circle1" presStyleLbl="node1" presStyleIdx="0" presStyleCnt="2"/>
      <dgm:spPr/>
    </dgm:pt>
    <dgm:pt modelId="{0EF9DA00-151D-4580-B727-97FE80D3F64D}" type="pres">
      <dgm:prSet presAssocID="{5ACB9408-01E2-42AD-860E-1060194C06CA}" presName="space" presStyleCnt="0"/>
      <dgm:spPr/>
    </dgm:pt>
    <dgm:pt modelId="{A5D7F95A-B7CD-42A0-99E7-630785C9DC53}" type="pres">
      <dgm:prSet presAssocID="{5ACB9408-01E2-42AD-860E-1060194C06CA}" presName="rect1" presStyleLbl="alignAcc1" presStyleIdx="0" presStyleCnt="2"/>
      <dgm:spPr/>
      <dgm:t>
        <a:bodyPr/>
        <a:lstStyle/>
        <a:p>
          <a:endParaRPr lang="en-US"/>
        </a:p>
      </dgm:t>
    </dgm:pt>
    <dgm:pt modelId="{E0845229-CEBD-4728-B2A3-8E88EFC7F217}" type="pres">
      <dgm:prSet presAssocID="{E5D21F91-D3A9-40F1-9A6E-AEE96FF257BB}" presName="vertSpace2" presStyleLbl="node1" presStyleIdx="0" presStyleCnt="2"/>
      <dgm:spPr/>
    </dgm:pt>
    <dgm:pt modelId="{08B8C2DA-365A-4965-8BB1-B4E3A2096914}" type="pres">
      <dgm:prSet presAssocID="{E5D21F91-D3A9-40F1-9A6E-AEE96FF257BB}" presName="circle2" presStyleLbl="node1" presStyleIdx="1" presStyleCnt="2"/>
      <dgm:spPr/>
    </dgm:pt>
    <dgm:pt modelId="{B88676ED-E250-4ABC-8AD7-E21BEDE71D6A}" type="pres">
      <dgm:prSet presAssocID="{E5D21F91-D3A9-40F1-9A6E-AEE96FF257BB}" presName="rect2" presStyleLbl="alignAcc1" presStyleIdx="1" presStyleCnt="2"/>
      <dgm:spPr/>
      <dgm:t>
        <a:bodyPr/>
        <a:lstStyle/>
        <a:p>
          <a:endParaRPr lang="en-US"/>
        </a:p>
      </dgm:t>
    </dgm:pt>
    <dgm:pt modelId="{5C20A47E-60F7-45F1-A227-98F3536A820B}" type="pres">
      <dgm:prSet presAssocID="{5ACB9408-01E2-42AD-860E-1060194C06CA}" presName="rect1ParTx" presStyleLbl="alignAcc1" presStyleIdx="1" presStyleCnt="2">
        <dgm:presLayoutVars>
          <dgm:chMax val="1"/>
          <dgm:bulletEnabled val="1"/>
        </dgm:presLayoutVars>
      </dgm:prSet>
      <dgm:spPr/>
      <dgm:t>
        <a:bodyPr/>
        <a:lstStyle/>
        <a:p>
          <a:endParaRPr lang="en-US"/>
        </a:p>
      </dgm:t>
    </dgm:pt>
    <dgm:pt modelId="{A6830B62-3BB4-4D18-85B7-F1D5E316CC8F}" type="pres">
      <dgm:prSet presAssocID="{5ACB9408-01E2-42AD-860E-1060194C06CA}" presName="rect1ChTx" presStyleLbl="alignAcc1" presStyleIdx="1" presStyleCnt="2">
        <dgm:presLayoutVars>
          <dgm:bulletEnabled val="1"/>
        </dgm:presLayoutVars>
      </dgm:prSet>
      <dgm:spPr/>
      <dgm:t>
        <a:bodyPr/>
        <a:lstStyle/>
        <a:p>
          <a:endParaRPr lang="en-US"/>
        </a:p>
      </dgm:t>
    </dgm:pt>
    <dgm:pt modelId="{3E382FF2-4288-4439-85E5-5090F90770FA}" type="pres">
      <dgm:prSet presAssocID="{E5D21F91-D3A9-40F1-9A6E-AEE96FF257BB}" presName="rect2ParTx" presStyleLbl="alignAcc1" presStyleIdx="1" presStyleCnt="2">
        <dgm:presLayoutVars>
          <dgm:chMax val="1"/>
          <dgm:bulletEnabled val="1"/>
        </dgm:presLayoutVars>
      </dgm:prSet>
      <dgm:spPr/>
      <dgm:t>
        <a:bodyPr/>
        <a:lstStyle/>
        <a:p>
          <a:endParaRPr lang="en-US"/>
        </a:p>
      </dgm:t>
    </dgm:pt>
    <dgm:pt modelId="{20B1D1D2-4658-454D-B6D4-BAEB94ADDCCB}" type="pres">
      <dgm:prSet presAssocID="{E5D21F91-D3A9-40F1-9A6E-AEE96FF257BB}" presName="rect2ChTx" presStyleLbl="alignAcc1" presStyleIdx="1" presStyleCnt="2">
        <dgm:presLayoutVars>
          <dgm:bulletEnabled val="1"/>
        </dgm:presLayoutVars>
      </dgm:prSet>
      <dgm:spPr/>
      <dgm:t>
        <a:bodyPr/>
        <a:lstStyle/>
        <a:p>
          <a:endParaRPr lang="en-US"/>
        </a:p>
      </dgm:t>
    </dgm:pt>
  </dgm:ptLst>
  <dgm:cxnLst>
    <dgm:cxn modelId="{A68D78C5-2EE8-4FE6-9E9E-E7D775D1D33F}" srcId="{E5D21F91-D3A9-40F1-9A6E-AEE96FF257BB}" destId="{4FBC1057-3797-4C3E-A065-31C748E0BAC9}" srcOrd="0" destOrd="0" parTransId="{BB90DB43-1A80-4E25-ACC8-DDB22480A3B1}" sibTransId="{5C1699B5-A43C-4669-9519-08AB9745FB8F}"/>
    <dgm:cxn modelId="{AA9A93E8-A3A2-40E5-A68C-28115B013012}" type="presOf" srcId="{4FBC1057-3797-4C3E-A065-31C748E0BAC9}" destId="{20B1D1D2-4658-454D-B6D4-BAEB94ADDCCB}" srcOrd="0" destOrd="0" presId="urn:microsoft.com/office/officeart/2005/8/layout/target3"/>
    <dgm:cxn modelId="{88AD9B4D-3823-4478-A914-4C214E1F6957}" type="presOf" srcId="{DE5BBD48-2C06-4E01-9D78-60240C061454}" destId="{9B9059B6-6852-4438-A180-D153C74A12AF}" srcOrd="0" destOrd="0" presId="urn:microsoft.com/office/officeart/2005/8/layout/target3"/>
    <dgm:cxn modelId="{4E0E97C7-3E27-4BA8-8274-9D669F6D8E18}" type="presOf" srcId="{5ACB9408-01E2-42AD-860E-1060194C06CA}" destId="{A5D7F95A-B7CD-42A0-99E7-630785C9DC53}" srcOrd="0" destOrd="0" presId="urn:microsoft.com/office/officeart/2005/8/layout/target3"/>
    <dgm:cxn modelId="{1951966D-DC28-4023-85A1-2DAE0082BBEE}" type="presOf" srcId="{5ACB9408-01E2-42AD-860E-1060194C06CA}" destId="{5C20A47E-60F7-45F1-A227-98F3536A820B}" srcOrd="1" destOrd="0" presId="urn:microsoft.com/office/officeart/2005/8/layout/target3"/>
    <dgm:cxn modelId="{82370729-A195-4DEC-A498-DBAD301AAFB1}" srcId="{DE5BBD48-2C06-4E01-9D78-60240C061454}" destId="{E5D21F91-D3A9-40F1-9A6E-AEE96FF257BB}" srcOrd="1" destOrd="0" parTransId="{6F10FDCF-7038-4E8C-BD4B-ECE3CE277C9B}" sibTransId="{798DB58D-52AD-4FE5-954F-C7FE9AD3C506}"/>
    <dgm:cxn modelId="{2E02A5F1-816C-47C9-B971-E38FF76DD31C}" srcId="{DE5BBD48-2C06-4E01-9D78-60240C061454}" destId="{5ACB9408-01E2-42AD-860E-1060194C06CA}" srcOrd="0" destOrd="0" parTransId="{587C7B77-B17D-4E91-A60F-5B471D357F1E}" sibTransId="{210AC11D-5F24-45A0-8D82-F0DB2A7B1250}"/>
    <dgm:cxn modelId="{2E523250-529A-4E4E-9A81-0BF78D4BF24C}" type="presOf" srcId="{E5D21F91-D3A9-40F1-9A6E-AEE96FF257BB}" destId="{B88676ED-E250-4ABC-8AD7-E21BEDE71D6A}" srcOrd="0" destOrd="0" presId="urn:microsoft.com/office/officeart/2005/8/layout/target3"/>
    <dgm:cxn modelId="{DAE5B189-FD89-4D7E-95D3-93488C173715}" srcId="{5ACB9408-01E2-42AD-860E-1060194C06CA}" destId="{3C0E9ED5-C3C9-4B88-BB9C-91C5E627C249}" srcOrd="0" destOrd="0" parTransId="{2C576692-43C1-4FCD-B0F4-EA5EE9B68B45}" sibTransId="{F90C97A5-9C57-41DA-A1AE-FC09858B3F3F}"/>
    <dgm:cxn modelId="{55034FD7-F274-470D-A715-7A9BBACD5102}" type="presOf" srcId="{3C0E9ED5-C3C9-4B88-BB9C-91C5E627C249}" destId="{A6830B62-3BB4-4D18-85B7-F1D5E316CC8F}" srcOrd="0" destOrd="0" presId="urn:microsoft.com/office/officeart/2005/8/layout/target3"/>
    <dgm:cxn modelId="{2A49AD83-6C9D-4F0D-83B6-C24FEF652CCE}" type="presOf" srcId="{E5D21F91-D3A9-40F1-9A6E-AEE96FF257BB}" destId="{3E382FF2-4288-4439-85E5-5090F90770FA}" srcOrd="1" destOrd="0" presId="urn:microsoft.com/office/officeart/2005/8/layout/target3"/>
    <dgm:cxn modelId="{43EA08CF-3346-4510-9ADD-B96A2149404B}" type="presParOf" srcId="{9B9059B6-6852-4438-A180-D153C74A12AF}" destId="{FBBD3254-6EFC-431A-A945-D741C70D84E8}" srcOrd="0" destOrd="0" presId="urn:microsoft.com/office/officeart/2005/8/layout/target3"/>
    <dgm:cxn modelId="{7DA09BA9-B21E-45C4-9D8B-909EEFADE534}" type="presParOf" srcId="{9B9059B6-6852-4438-A180-D153C74A12AF}" destId="{0EF9DA00-151D-4580-B727-97FE80D3F64D}" srcOrd="1" destOrd="0" presId="urn:microsoft.com/office/officeart/2005/8/layout/target3"/>
    <dgm:cxn modelId="{673B1DE1-32F6-40AB-A69D-9985D25DB961}" type="presParOf" srcId="{9B9059B6-6852-4438-A180-D153C74A12AF}" destId="{A5D7F95A-B7CD-42A0-99E7-630785C9DC53}" srcOrd="2" destOrd="0" presId="urn:microsoft.com/office/officeart/2005/8/layout/target3"/>
    <dgm:cxn modelId="{7BEB6E2A-9AC1-43DE-856B-8881B39BC5FC}" type="presParOf" srcId="{9B9059B6-6852-4438-A180-D153C74A12AF}" destId="{E0845229-CEBD-4728-B2A3-8E88EFC7F217}" srcOrd="3" destOrd="0" presId="urn:microsoft.com/office/officeart/2005/8/layout/target3"/>
    <dgm:cxn modelId="{503FC412-BC54-4E9C-8B46-643BC2894FCC}" type="presParOf" srcId="{9B9059B6-6852-4438-A180-D153C74A12AF}" destId="{08B8C2DA-365A-4965-8BB1-B4E3A2096914}" srcOrd="4" destOrd="0" presId="urn:microsoft.com/office/officeart/2005/8/layout/target3"/>
    <dgm:cxn modelId="{B4EF1937-D03B-47DF-9088-CE918E31EC45}" type="presParOf" srcId="{9B9059B6-6852-4438-A180-D153C74A12AF}" destId="{B88676ED-E250-4ABC-8AD7-E21BEDE71D6A}" srcOrd="5" destOrd="0" presId="urn:microsoft.com/office/officeart/2005/8/layout/target3"/>
    <dgm:cxn modelId="{959A9EAC-D3F9-49FB-859D-DA29D87934F5}" type="presParOf" srcId="{9B9059B6-6852-4438-A180-D153C74A12AF}" destId="{5C20A47E-60F7-45F1-A227-98F3536A820B}" srcOrd="6" destOrd="0" presId="urn:microsoft.com/office/officeart/2005/8/layout/target3"/>
    <dgm:cxn modelId="{3485A852-752C-4CCC-BA95-3D4EA9D37872}" type="presParOf" srcId="{9B9059B6-6852-4438-A180-D153C74A12AF}" destId="{A6830B62-3BB4-4D18-85B7-F1D5E316CC8F}" srcOrd="7" destOrd="0" presId="urn:microsoft.com/office/officeart/2005/8/layout/target3"/>
    <dgm:cxn modelId="{CE476286-09FA-4EA9-964E-02619AA99B0C}" type="presParOf" srcId="{9B9059B6-6852-4438-A180-D153C74A12AF}" destId="{3E382FF2-4288-4439-85E5-5090F90770FA}" srcOrd="8" destOrd="0" presId="urn:microsoft.com/office/officeart/2005/8/layout/target3"/>
    <dgm:cxn modelId="{0A2BAC44-D278-48C1-BAE6-0C5428786C4C}" type="presParOf" srcId="{9B9059B6-6852-4438-A180-D153C74A12AF}" destId="{20B1D1D2-4658-454D-B6D4-BAEB94ADDCCB}"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16A87C-5E59-4ECA-9530-47C27D15B616}"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US"/>
        </a:p>
      </dgm:t>
    </dgm:pt>
    <dgm:pt modelId="{1F8D9B8A-06F2-4671-9CA4-66A9453E35DB}">
      <dgm:prSet phldrT="[Text]" custT="1"/>
      <dgm:spPr>
        <a:ln>
          <a:solidFill>
            <a:schemeClr val="accent6">
              <a:lumMod val="75000"/>
            </a:schemeClr>
          </a:solidFill>
        </a:ln>
      </dgm:spPr>
      <dgm:t>
        <a:bodyPr/>
        <a:lstStyle/>
        <a:p>
          <a:r>
            <a:rPr lang="vi-VN" sz="2400" b="1" i="1" dirty="0" smtClean="0">
              <a:ln>
                <a:solidFill>
                  <a:schemeClr val="bg2">
                    <a:lumMod val="10000"/>
                  </a:schemeClr>
                </a:solidFill>
              </a:ln>
              <a:latin typeface="+mj-lt"/>
              <a:cs typeface="Arial" pitchFamily="34" charset="0"/>
            </a:rPr>
            <a:t>Cơ sở kinh doanh dịch vụ ăn uống</a:t>
          </a:r>
          <a:r>
            <a:rPr lang="vi-VN" sz="2400" b="1" dirty="0" smtClean="0">
              <a:ln>
                <a:solidFill>
                  <a:schemeClr val="bg2">
                    <a:lumMod val="10000"/>
                  </a:schemeClr>
                </a:solidFill>
              </a:ln>
              <a:latin typeface="+mj-lt"/>
              <a:cs typeface="Arial" pitchFamily="34" charset="0"/>
            </a:rPr>
            <a:t> </a:t>
          </a:r>
          <a:endParaRPr lang="en-US" sz="2400" b="1" dirty="0">
            <a:ln>
              <a:solidFill>
                <a:schemeClr val="bg2">
                  <a:lumMod val="10000"/>
                </a:schemeClr>
              </a:solidFill>
            </a:ln>
            <a:latin typeface="+mj-lt"/>
            <a:cs typeface="Arial" pitchFamily="34" charset="0"/>
          </a:endParaRPr>
        </a:p>
      </dgm:t>
    </dgm:pt>
    <dgm:pt modelId="{737FB4ED-BCFC-4CF4-8B2A-4312E90297A7}" type="parTrans" cxnId="{64C4C6EC-A620-4B70-859B-18D6C9A2FE88}">
      <dgm:prSet/>
      <dgm:spPr/>
      <dgm:t>
        <a:bodyPr/>
        <a:lstStyle/>
        <a:p>
          <a:endParaRPr lang="en-US">
            <a:latin typeface="Arial" pitchFamily="34" charset="0"/>
            <a:cs typeface="Arial" pitchFamily="34" charset="0"/>
          </a:endParaRPr>
        </a:p>
      </dgm:t>
    </dgm:pt>
    <dgm:pt modelId="{09D78587-4ED2-4FA4-A080-7B4532315B0C}" type="sibTrans" cxnId="{64C4C6EC-A620-4B70-859B-18D6C9A2FE88}">
      <dgm:prSet/>
      <dgm:spPr/>
      <dgm:t>
        <a:bodyPr/>
        <a:lstStyle/>
        <a:p>
          <a:endParaRPr lang="en-US">
            <a:latin typeface="Arial" pitchFamily="34" charset="0"/>
            <a:cs typeface="Arial" pitchFamily="34" charset="0"/>
          </a:endParaRPr>
        </a:p>
      </dgm:t>
    </dgm:pt>
    <dgm:pt modelId="{1E5B4A1E-B7C7-4039-8388-B1446015577D}">
      <dgm:prSet phldrT="[Text]" custT="1"/>
      <dgm:spPr>
        <a:ln>
          <a:solidFill>
            <a:schemeClr val="accent6">
              <a:lumMod val="75000"/>
            </a:schemeClr>
          </a:solidFill>
        </a:ln>
      </dgm:spPr>
      <dgm:t>
        <a:bodyPr/>
        <a:lstStyle/>
        <a:p>
          <a:pPr algn="just"/>
          <a:r>
            <a:rPr lang="fr-FR" sz="2100" dirty="0" smtClean="0">
              <a:latin typeface="Times New Roman" pitchFamily="18" charset="0"/>
              <a:cs typeface="Times New Roman" pitchFamily="18" charset="0"/>
            </a:rPr>
            <a:t>L</a:t>
          </a:r>
          <a:r>
            <a:rPr lang="vi-VN" sz="2100" dirty="0" smtClean="0">
              <a:latin typeface="Times New Roman" pitchFamily="18" charset="0"/>
              <a:cs typeface="Times New Roman" pitchFamily="18" charset="0"/>
            </a:rPr>
            <a:t>à cơ sở </a:t>
          </a:r>
          <a:r>
            <a:rPr lang="fr-FR" sz="2100" dirty="0" err="1" smtClean="0">
              <a:latin typeface="Times New Roman" pitchFamily="18" charset="0"/>
              <a:cs typeface="Times New Roman" pitchFamily="18" charset="0"/>
            </a:rPr>
            <a:t>tổ</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chức</a:t>
          </a:r>
          <a:r>
            <a:rPr lang="fr-FR" sz="2100" dirty="0" smtClean="0">
              <a:latin typeface="Times New Roman" pitchFamily="18" charset="0"/>
              <a:cs typeface="Times New Roman" pitchFamily="18" charset="0"/>
            </a:rPr>
            <a:t> </a:t>
          </a:r>
          <a:r>
            <a:rPr lang="vi-VN" sz="2100" dirty="0" smtClean="0">
              <a:latin typeface="Times New Roman" pitchFamily="18" charset="0"/>
              <a:cs typeface="Times New Roman" pitchFamily="18" charset="0"/>
            </a:rPr>
            <a:t>chế biến</a:t>
          </a:r>
          <a:r>
            <a:rPr lang="fr-FR" sz="2100" dirty="0" smtClean="0">
              <a:latin typeface="Times New Roman" pitchFamily="18" charset="0"/>
              <a:cs typeface="Times New Roman" pitchFamily="18" charset="0"/>
            </a:rPr>
            <a:t>,</a:t>
          </a:r>
          <a:r>
            <a:rPr lang="vi-VN" sz="2100" dirty="0" smtClean="0">
              <a:latin typeface="Times New Roman" pitchFamily="18" charset="0"/>
              <a:cs typeface="Times New Roman" pitchFamily="18" charset="0"/>
            </a:rPr>
            <a:t> cung cấp thức ăn, đồ uống </a:t>
          </a:r>
          <a:r>
            <a:rPr lang="fr-FR" sz="2100" dirty="0" err="1" smtClean="0">
              <a:latin typeface="Times New Roman" pitchFamily="18" charset="0"/>
              <a:cs typeface="Times New Roman" pitchFamily="18" charset="0"/>
            </a:rPr>
            <a:t>đê</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ăn</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ngay</a:t>
          </a:r>
          <a:r>
            <a:rPr lang="fr-FR" sz="2100" dirty="0" smtClean="0">
              <a:latin typeface="Times New Roman" pitchFamily="18" charset="0"/>
              <a:cs typeface="Times New Roman" pitchFamily="18" charset="0"/>
            </a:rPr>
            <a:t> </a:t>
          </a:r>
          <a:r>
            <a:rPr lang="vi-VN" sz="2100" dirty="0" smtClean="0">
              <a:latin typeface="Times New Roman" pitchFamily="18" charset="0"/>
              <a:cs typeface="Times New Roman" pitchFamily="18" charset="0"/>
            </a:rPr>
            <a:t>có địa điểm cố định</a:t>
          </a:r>
          <a:r>
            <a:rPr lang="en-US" sz="2100" dirty="0" smtClean="0">
              <a:latin typeface="Times New Roman" pitchFamily="18" charset="0"/>
              <a:cs typeface="Times New Roman" pitchFamily="18" charset="0"/>
            </a:rPr>
            <a:t>.</a:t>
          </a:r>
          <a:br>
            <a:rPr lang="en-US" sz="2100" dirty="0" smtClean="0">
              <a:latin typeface="Times New Roman" pitchFamily="18" charset="0"/>
              <a:cs typeface="Times New Roman" pitchFamily="18" charset="0"/>
            </a:rPr>
          </a:br>
          <a:endParaRPr lang="en-US" sz="1100" dirty="0">
            <a:latin typeface="Times New Roman" pitchFamily="18" charset="0"/>
            <a:cs typeface="Times New Roman" pitchFamily="18" charset="0"/>
          </a:endParaRPr>
        </a:p>
      </dgm:t>
    </dgm:pt>
    <dgm:pt modelId="{23C1FB37-B22F-4A24-9401-DE8CB96F1385}" type="parTrans" cxnId="{7C61F039-6EE8-403A-B293-087F46AF6071}">
      <dgm:prSet/>
      <dgm:spPr/>
      <dgm:t>
        <a:bodyPr/>
        <a:lstStyle/>
        <a:p>
          <a:endParaRPr lang="en-US">
            <a:latin typeface="Arial" pitchFamily="34" charset="0"/>
            <a:cs typeface="Arial" pitchFamily="34" charset="0"/>
          </a:endParaRPr>
        </a:p>
      </dgm:t>
    </dgm:pt>
    <dgm:pt modelId="{97B18FFD-8DD2-43B1-9B13-7EC1DA520EA8}" type="sibTrans" cxnId="{7C61F039-6EE8-403A-B293-087F46AF6071}">
      <dgm:prSet/>
      <dgm:spPr/>
      <dgm:t>
        <a:bodyPr/>
        <a:lstStyle/>
        <a:p>
          <a:endParaRPr lang="en-US">
            <a:latin typeface="Arial" pitchFamily="34" charset="0"/>
            <a:cs typeface="Arial" pitchFamily="34" charset="0"/>
          </a:endParaRPr>
        </a:p>
      </dgm:t>
    </dgm:pt>
    <dgm:pt modelId="{7511114D-BA31-46B0-B1CE-8195DC9CF7BD}">
      <dgm:prSet phldrT="[Text]" custT="1"/>
      <dgm:spPr>
        <a:ln>
          <a:solidFill>
            <a:schemeClr val="accent5">
              <a:lumMod val="50000"/>
            </a:schemeClr>
          </a:solidFill>
        </a:ln>
      </dgm:spPr>
      <dgm:t>
        <a:bodyPr/>
        <a:lstStyle/>
        <a:p>
          <a:r>
            <a:rPr lang="vi-VN" sz="2400" b="1" i="1" dirty="0" smtClean="0">
              <a:ln>
                <a:solidFill>
                  <a:schemeClr val="bg2">
                    <a:lumMod val="10000"/>
                  </a:schemeClr>
                </a:solidFill>
              </a:ln>
              <a:latin typeface="Times New Roman" pitchFamily="18" charset="0"/>
              <a:cs typeface="Times New Roman" pitchFamily="18" charset="0"/>
            </a:rPr>
            <a:t>Kinh doanh thức ăn đường phố</a:t>
          </a:r>
          <a:r>
            <a:rPr lang="vi-VN" sz="2400" b="1" dirty="0" smtClean="0">
              <a:ln>
                <a:solidFill>
                  <a:schemeClr val="bg2">
                    <a:lumMod val="10000"/>
                  </a:schemeClr>
                </a:solidFill>
              </a:ln>
              <a:latin typeface="Times New Roman" pitchFamily="18" charset="0"/>
              <a:cs typeface="Times New Roman" pitchFamily="18" charset="0"/>
            </a:rPr>
            <a:t> </a:t>
          </a:r>
          <a:endParaRPr lang="en-US" sz="2400" b="1" dirty="0">
            <a:ln>
              <a:solidFill>
                <a:schemeClr val="bg2">
                  <a:lumMod val="10000"/>
                </a:schemeClr>
              </a:solidFill>
            </a:ln>
            <a:latin typeface="Times New Roman" pitchFamily="18" charset="0"/>
            <a:cs typeface="Times New Roman" pitchFamily="18" charset="0"/>
          </a:endParaRPr>
        </a:p>
      </dgm:t>
    </dgm:pt>
    <dgm:pt modelId="{1E79D85C-A011-4A72-9C71-CBB7A2B757A6}" type="parTrans" cxnId="{7916A712-4086-48A1-87AB-A821A38D0939}">
      <dgm:prSet/>
      <dgm:spPr/>
      <dgm:t>
        <a:bodyPr/>
        <a:lstStyle/>
        <a:p>
          <a:endParaRPr lang="en-US">
            <a:latin typeface="Arial" pitchFamily="34" charset="0"/>
            <a:cs typeface="Arial" pitchFamily="34" charset="0"/>
          </a:endParaRPr>
        </a:p>
      </dgm:t>
    </dgm:pt>
    <dgm:pt modelId="{545AA3ED-CACD-479B-A9A0-D23865073406}" type="sibTrans" cxnId="{7916A712-4086-48A1-87AB-A821A38D0939}">
      <dgm:prSet/>
      <dgm:spPr/>
      <dgm:t>
        <a:bodyPr/>
        <a:lstStyle/>
        <a:p>
          <a:endParaRPr lang="en-US">
            <a:latin typeface="Arial" pitchFamily="34" charset="0"/>
            <a:cs typeface="Arial" pitchFamily="34" charset="0"/>
          </a:endParaRPr>
        </a:p>
      </dgm:t>
    </dgm:pt>
    <dgm:pt modelId="{A50E09F4-E51C-4BE2-84A9-71E426CE5968}">
      <dgm:prSet phldrT="[Text]" custT="1"/>
      <dgm:spPr>
        <a:ln>
          <a:solidFill>
            <a:schemeClr val="accent5">
              <a:lumMod val="50000"/>
            </a:schemeClr>
          </a:solidFill>
        </a:ln>
      </dgm:spPr>
      <dgm:t>
        <a:bodyPr/>
        <a:lstStyle/>
        <a:p>
          <a:pPr algn="just"/>
          <a:r>
            <a:rPr lang="vi-VN" sz="2100" dirty="0" smtClean="0">
              <a:latin typeface="Arial" pitchFamily="34" charset="0"/>
              <a:cs typeface="Arial" pitchFamily="34" charset="0"/>
            </a:rPr>
            <a:t>Là loại hình kinh doanh thực phẩm, thức ăn, đồ uống để ăn ngay, uống ngay được bán rong trên đường phố hay bày bán tại những địa điểm công cộng (bến xe, bến tầu, nhà ga, khu du lịch, khu lễ hội) hoặc ở những nơi tương tự.</a:t>
          </a:r>
          <a:endParaRPr lang="en-US" sz="2100" dirty="0">
            <a:latin typeface="Arial" pitchFamily="34" charset="0"/>
            <a:cs typeface="Arial" pitchFamily="34" charset="0"/>
          </a:endParaRPr>
        </a:p>
      </dgm:t>
    </dgm:pt>
    <dgm:pt modelId="{427B1F2C-372B-476A-B129-A362D1853CFF}" type="parTrans" cxnId="{4841D6C6-845D-4459-AF4B-482DC4A45925}">
      <dgm:prSet/>
      <dgm:spPr/>
      <dgm:t>
        <a:bodyPr/>
        <a:lstStyle/>
        <a:p>
          <a:endParaRPr lang="en-US">
            <a:latin typeface="Arial" pitchFamily="34" charset="0"/>
            <a:cs typeface="Arial" pitchFamily="34" charset="0"/>
          </a:endParaRPr>
        </a:p>
      </dgm:t>
    </dgm:pt>
    <dgm:pt modelId="{5E1A1C95-A783-4A77-A2F3-D85334585E9D}" type="sibTrans" cxnId="{4841D6C6-845D-4459-AF4B-482DC4A45925}">
      <dgm:prSet/>
      <dgm:spPr/>
      <dgm:t>
        <a:bodyPr/>
        <a:lstStyle/>
        <a:p>
          <a:endParaRPr lang="en-US">
            <a:latin typeface="Arial" pitchFamily="34" charset="0"/>
            <a:cs typeface="Arial" pitchFamily="34" charset="0"/>
          </a:endParaRPr>
        </a:p>
      </dgm:t>
    </dgm:pt>
    <dgm:pt modelId="{ED4A9F38-500D-4080-945C-77C441A64CCB}">
      <dgm:prSet phldrT="[Text]"/>
      <dgm:spPr>
        <a:ln>
          <a:solidFill>
            <a:schemeClr val="accent6">
              <a:lumMod val="75000"/>
            </a:schemeClr>
          </a:solidFill>
        </a:ln>
      </dgm:spPr>
      <dgm:t>
        <a:bodyPr/>
        <a:lstStyle/>
        <a:p>
          <a:pPr algn="just"/>
          <a:r>
            <a:rPr lang="fr-FR" sz="2100" dirty="0" smtClean="0">
              <a:latin typeface="Times New Roman" pitchFamily="18" charset="0"/>
              <a:cs typeface="Times New Roman" pitchFamily="18" charset="0"/>
            </a:rPr>
            <a:t>Bao </a:t>
          </a:r>
          <a:r>
            <a:rPr lang="fr-FR" sz="2100" dirty="0" err="1" smtClean="0">
              <a:latin typeface="Times New Roman" pitchFamily="18" charset="0"/>
              <a:cs typeface="Times New Roman" pitchFamily="18" charset="0"/>
            </a:rPr>
            <a:t>gô</a:t>
          </a:r>
          <a:r>
            <a:rPr lang="fr-FR" sz="2100" dirty="0" smtClean="0">
              <a:latin typeface="Times New Roman" pitchFamily="18" charset="0"/>
              <a:cs typeface="Times New Roman" pitchFamily="18" charset="0"/>
            </a:rPr>
            <a:t>̀m: </a:t>
          </a:r>
          <a:r>
            <a:rPr lang="fr-FR" sz="2100" dirty="0" err="1" smtClean="0">
              <a:latin typeface="Times New Roman" pitchFamily="18" charset="0"/>
              <a:cs typeface="Times New Roman" pitchFamily="18" charset="0"/>
            </a:rPr>
            <a:t>cơ</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sở</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chế</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biến</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suất</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ăn</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sẵn</a:t>
          </a:r>
          <a:r>
            <a:rPr lang="fr-FR" sz="2100" dirty="0" smtClean="0">
              <a:latin typeface="Times New Roman" pitchFamily="18" charset="0"/>
              <a:cs typeface="Times New Roman" pitchFamily="18" charset="0"/>
            </a:rPr>
            <a:t>; </a:t>
          </a:r>
          <a:r>
            <a:rPr lang="vi-VN" sz="2100" dirty="0" smtClean="0">
              <a:latin typeface="Times New Roman" pitchFamily="18" charset="0"/>
              <a:cs typeface="Times New Roman" pitchFamily="18" charset="0"/>
            </a:rPr>
            <a:t>căng tin kinh doanh ăn uống</a:t>
          </a:r>
          <a:r>
            <a:rPr lang="fr-FR" sz="2100" dirty="0" smtClean="0">
              <a:latin typeface="Times New Roman" pitchFamily="18" charset="0"/>
              <a:cs typeface="Times New Roman" pitchFamily="18" charset="0"/>
            </a:rPr>
            <a:t>;</a:t>
          </a:r>
          <a:r>
            <a:rPr lang="vi-VN" sz="2100" dirty="0" smtClean="0">
              <a:latin typeface="Times New Roman" pitchFamily="18" charset="0"/>
              <a:cs typeface="Times New Roman" pitchFamily="18" charset="0"/>
            </a:rPr>
            <a:t> bếp ăn tập thể</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bê</a:t>
          </a:r>
          <a:r>
            <a:rPr lang="fr-FR" sz="2100" dirty="0" smtClean="0">
              <a:latin typeface="Times New Roman" pitchFamily="18" charset="0"/>
              <a:cs typeface="Times New Roman" pitchFamily="18" charset="0"/>
            </a:rPr>
            <a:t>́p </a:t>
          </a:r>
          <a:r>
            <a:rPr lang="fr-FR" sz="2100" dirty="0" err="1" smtClean="0">
              <a:latin typeface="Times New Roman" pitchFamily="18" charset="0"/>
              <a:cs typeface="Times New Roman" pitchFamily="18" charset="0"/>
            </a:rPr>
            <a:t>ăn</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nha</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hàng</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ăn</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uô</a:t>
          </a:r>
          <a:r>
            <a:rPr lang="fr-FR" sz="2100" dirty="0" smtClean="0">
              <a:latin typeface="Times New Roman" pitchFamily="18" charset="0"/>
              <a:cs typeface="Times New Roman" pitchFamily="18" charset="0"/>
            </a:rPr>
            <a:t>́</a:t>
          </a:r>
          <a:r>
            <a:rPr lang="fr-FR" sz="2100" dirty="0" err="1" smtClean="0">
              <a:latin typeface="Times New Roman" pitchFamily="18" charset="0"/>
              <a:cs typeface="Times New Roman" pitchFamily="18" charset="0"/>
            </a:rPr>
            <a:t>ng</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cu</a:t>
          </a:r>
          <a:r>
            <a:rPr lang="fr-FR" sz="2100" dirty="0" smtClean="0">
              <a:latin typeface="Times New Roman" pitchFamily="18" charset="0"/>
              <a:cs typeface="Times New Roman" pitchFamily="18" charset="0"/>
            </a:rPr>
            <a:t>̉a </a:t>
          </a:r>
          <a:r>
            <a:rPr lang="fr-FR" sz="2100" dirty="0" err="1" smtClean="0">
              <a:latin typeface="Times New Roman" pitchFamily="18" charset="0"/>
              <a:cs typeface="Times New Roman" pitchFamily="18" charset="0"/>
            </a:rPr>
            <a:t>khách</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sạn</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khu</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nghi</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dươ</a:t>
          </a:r>
          <a:r>
            <a:rPr lang="fr-FR" sz="2100" dirty="0" smtClean="0">
              <a:latin typeface="Times New Roman" pitchFamily="18" charset="0"/>
              <a:cs typeface="Times New Roman" pitchFamily="18" charset="0"/>
            </a:rPr>
            <a:t>̃</a:t>
          </a:r>
          <a:r>
            <a:rPr lang="fr-FR" sz="2100" dirty="0" err="1" smtClean="0">
              <a:latin typeface="Times New Roman" pitchFamily="18" charset="0"/>
              <a:cs typeface="Times New Roman" pitchFamily="18" charset="0"/>
            </a:rPr>
            <a:t>ng</a:t>
          </a:r>
          <a:r>
            <a:rPr lang="fr-FR" sz="2100" dirty="0" smtClean="0">
              <a:latin typeface="Times New Roman" pitchFamily="18" charset="0"/>
              <a:cs typeface="Times New Roman" pitchFamily="18" charset="0"/>
            </a:rPr>
            <a:t>; </a:t>
          </a:r>
          <a:r>
            <a:rPr lang="vi-VN" sz="2100" dirty="0" smtClean="0">
              <a:latin typeface="Times New Roman" pitchFamily="18" charset="0"/>
              <a:cs typeface="Times New Roman" pitchFamily="18" charset="0"/>
            </a:rPr>
            <a:t>nhà hàng ăn uống</a:t>
          </a:r>
          <a:r>
            <a:rPr lang="fr-FR" sz="2100" dirty="0" smtClean="0">
              <a:latin typeface="Times New Roman" pitchFamily="18" charset="0"/>
              <a:cs typeface="Times New Roman" pitchFamily="18" charset="0"/>
            </a:rPr>
            <a:t>;</a:t>
          </a:r>
          <a:r>
            <a:rPr lang="vi-VN" sz="2100" dirty="0" smtClean="0">
              <a:latin typeface="Times New Roman" pitchFamily="18" charset="0"/>
              <a:cs typeface="Times New Roman" pitchFamily="18" charset="0"/>
            </a:rPr>
            <a:t> cửa hàng ăn uống</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cư</a:t>
          </a:r>
          <a:r>
            <a:rPr lang="fr-FR" sz="2100" dirty="0" smtClean="0">
              <a:latin typeface="Times New Roman" pitchFamily="18" charset="0"/>
              <a:cs typeface="Times New Roman" pitchFamily="18" charset="0"/>
            </a:rPr>
            <a:t>̉a </a:t>
          </a:r>
          <a:r>
            <a:rPr lang="fr-FR" sz="2100" dirty="0" err="1" smtClean="0">
              <a:latin typeface="Times New Roman" pitchFamily="18" charset="0"/>
              <a:cs typeface="Times New Roman" pitchFamily="18" charset="0"/>
            </a:rPr>
            <a:t>hàng</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quầy</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hàng</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kinh</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doanh</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thức</a:t>
          </a:r>
          <a:r>
            <a:rPr lang="fr-FR" sz="2100" dirty="0" smtClean="0">
              <a:latin typeface="Times New Roman" pitchFamily="18" charset="0"/>
              <a:cs typeface="Times New Roman" pitchFamily="18" charset="0"/>
            </a:rPr>
            <a:t> </a:t>
          </a:r>
          <a:r>
            <a:rPr lang="vi-VN" sz="2100" dirty="0" smtClean="0">
              <a:latin typeface="Times New Roman" pitchFamily="18" charset="0"/>
              <a:cs typeface="Times New Roman" pitchFamily="18" charset="0"/>
            </a:rPr>
            <a:t>ăn </a:t>
          </a:r>
          <a:r>
            <a:rPr lang="fr-FR" sz="2100" dirty="0" err="1" smtClean="0">
              <a:latin typeface="Times New Roman" pitchFamily="18" charset="0"/>
              <a:cs typeface="Times New Roman" pitchFamily="18" charset="0"/>
            </a:rPr>
            <a:t>ngay</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thực</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phẩm</a:t>
          </a:r>
          <a:r>
            <a:rPr lang="fr-FR" sz="2100" dirty="0" smtClean="0">
              <a:latin typeface="Times New Roman" pitchFamily="18" charset="0"/>
              <a:cs typeface="Times New Roman" pitchFamily="18" charset="0"/>
            </a:rPr>
            <a:t> </a:t>
          </a:r>
          <a:r>
            <a:rPr lang="fr-FR" sz="2100" dirty="0" err="1" smtClean="0">
              <a:latin typeface="Times New Roman" pitchFamily="18" charset="0"/>
              <a:cs typeface="Times New Roman" pitchFamily="18" charset="0"/>
            </a:rPr>
            <a:t>chín</a:t>
          </a:r>
          <a:r>
            <a:rPr lang="vi-VN" sz="2100" dirty="0" smtClean="0">
              <a:latin typeface="Times New Roman" pitchFamily="18" charset="0"/>
              <a:cs typeface="Times New Roman" pitchFamily="18" charset="0"/>
            </a:rPr>
            <a:t>.</a:t>
          </a:r>
          <a:endParaRPr lang="en-US" sz="2100" dirty="0">
            <a:latin typeface="Times New Roman" pitchFamily="18" charset="0"/>
            <a:cs typeface="Times New Roman" pitchFamily="18" charset="0"/>
          </a:endParaRPr>
        </a:p>
      </dgm:t>
    </dgm:pt>
    <dgm:pt modelId="{DDAEEFE6-DEB2-4C7B-B420-431F749402F3}" type="parTrans" cxnId="{0DD2E8DF-AA28-41BB-A963-56606B8AF628}">
      <dgm:prSet/>
      <dgm:spPr/>
      <dgm:t>
        <a:bodyPr/>
        <a:lstStyle/>
        <a:p>
          <a:endParaRPr lang="en-US"/>
        </a:p>
      </dgm:t>
    </dgm:pt>
    <dgm:pt modelId="{D19A4E7B-31EB-498C-97F1-60A0B8739C78}" type="sibTrans" cxnId="{0DD2E8DF-AA28-41BB-A963-56606B8AF628}">
      <dgm:prSet/>
      <dgm:spPr/>
      <dgm:t>
        <a:bodyPr/>
        <a:lstStyle/>
        <a:p>
          <a:endParaRPr lang="en-US"/>
        </a:p>
      </dgm:t>
    </dgm:pt>
    <dgm:pt modelId="{C60EB0E1-89EC-4EFF-8354-4481296359D7}" type="pres">
      <dgm:prSet presAssocID="{1016A87C-5E59-4ECA-9530-47C27D15B616}" presName="Name0" presStyleCnt="0">
        <dgm:presLayoutVars>
          <dgm:dir/>
          <dgm:animLvl val="lvl"/>
          <dgm:resizeHandles val="exact"/>
        </dgm:presLayoutVars>
      </dgm:prSet>
      <dgm:spPr/>
      <dgm:t>
        <a:bodyPr/>
        <a:lstStyle/>
        <a:p>
          <a:endParaRPr lang="en-US"/>
        </a:p>
      </dgm:t>
    </dgm:pt>
    <dgm:pt modelId="{AEDE2CD0-D4FF-43F3-B8E4-B3490A3A83D2}" type="pres">
      <dgm:prSet presAssocID="{1F8D9B8A-06F2-4671-9CA4-66A9453E35DB}" presName="composite" presStyleCnt="0"/>
      <dgm:spPr/>
    </dgm:pt>
    <dgm:pt modelId="{BA23F085-48AD-40AB-9F76-B468FD7956E5}" type="pres">
      <dgm:prSet presAssocID="{1F8D9B8A-06F2-4671-9CA4-66A9453E35DB}" presName="parTx" presStyleLbl="alignNode1" presStyleIdx="0" presStyleCnt="2">
        <dgm:presLayoutVars>
          <dgm:chMax val="0"/>
          <dgm:chPref val="0"/>
          <dgm:bulletEnabled val="1"/>
        </dgm:presLayoutVars>
      </dgm:prSet>
      <dgm:spPr/>
      <dgm:t>
        <a:bodyPr/>
        <a:lstStyle/>
        <a:p>
          <a:endParaRPr lang="en-US"/>
        </a:p>
      </dgm:t>
    </dgm:pt>
    <dgm:pt modelId="{6153953B-74D0-4089-9DE7-06729D8194D8}" type="pres">
      <dgm:prSet presAssocID="{1F8D9B8A-06F2-4671-9CA4-66A9453E35DB}" presName="desTx" presStyleLbl="alignAccFollowNode1" presStyleIdx="0" presStyleCnt="2">
        <dgm:presLayoutVars>
          <dgm:bulletEnabled val="1"/>
        </dgm:presLayoutVars>
      </dgm:prSet>
      <dgm:spPr/>
      <dgm:t>
        <a:bodyPr/>
        <a:lstStyle/>
        <a:p>
          <a:endParaRPr lang="en-US"/>
        </a:p>
      </dgm:t>
    </dgm:pt>
    <dgm:pt modelId="{01D4AE3A-99D4-4DB0-A21C-590BAE7D70C7}" type="pres">
      <dgm:prSet presAssocID="{09D78587-4ED2-4FA4-A080-7B4532315B0C}" presName="space" presStyleCnt="0"/>
      <dgm:spPr/>
    </dgm:pt>
    <dgm:pt modelId="{BCE267F2-D226-4FD8-979C-46E1F728FF1C}" type="pres">
      <dgm:prSet presAssocID="{7511114D-BA31-46B0-B1CE-8195DC9CF7BD}" presName="composite" presStyleCnt="0"/>
      <dgm:spPr/>
    </dgm:pt>
    <dgm:pt modelId="{81E9453A-DB3F-4D04-913F-65A712E5B224}" type="pres">
      <dgm:prSet presAssocID="{7511114D-BA31-46B0-B1CE-8195DC9CF7BD}" presName="parTx" presStyleLbl="alignNode1" presStyleIdx="1" presStyleCnt="2" custLinFactNeighborX="1374" custLinFactNeighborY="4896">
        <dgm:presLayoutVars>
          <dgm:chMax val="0"/>
          <dgm:chPref val="0"/>
          <dgm:bulletEnabled val="1"/>
        </dgm:presLayoutVars>
      </dgm:prSet>
      <dgm:spPr/>
      <dgm:t>
        <a:bodyPr/>
        <a:lstStyle/>
        <a:p>
          <a:endParaRPr lang="en-US"/>
        </a:p>
      </dgm:t>
    </dgm:pt>
    <dgm:pt modelId="{B7148BAF-7BD6-498E-BB13-13E8572BE3C2}" type="pres">
      <dgm:prSet presAssocID="{7511114D-BA31-46B0-B1CE-8195DC9CF7BD}" presName="desTx" presStyleLbl="alignAccFollowNode1" presStyleIdx="1" presStyleCnt="2" custLinFactNeighborX="5584" custLinFactNeighborY="936">
        <dgm:presLayoutVars>
          <dgm:bulletEnabled val="1"/>
        </dgm:presLayoutVars>
      </dgm:prSet>
      <dgm:spPr/>
      <dgm:t>
        <a:bodyPr/>
        <a:lstStyle/>
        <a:p>
          <a:endParaRPr lang="en-US"/>
        </a:p>
      </dgm:t>
    </dgm:pt>
  </dgm:ptLst>
  <dgm:cxnLst>
    <dgm:cxn modelId="{7C61F039-6EE8-403A-B293-087F46AF6071}" srcId="{1F8D9B8A-06F2-4671-9CA4-66A9453E35DB}" destId="{1E5B4A1E-B7C7-4039-8388-B1446015577D}" srcOrd="0" destOrd="0" parTransId="{23C1FB37-B22F-4A24-9401-DE8CB96F1385}" sibTransId="{97B18FFD-8DD2-43B1-9B13-7EC1DA520EA8}"/>
    <dgm:cxn modelId="{7916A712-4086-48A1-87AB-A821A38D0939}" srcId="{1016A87C-5E59-4ECA-9530-47C27D15B616}" destId="{7511114D-BA31-46B0-B1CE-8195DC9CF7BD}" srcOrd="1" destOrd="0" parTransId="{1E79D85C-A011-4A72-9C71-CBB7A2B757A6}" sibTransId="{545AA3ED-CACD-479B-A9A0-D23865073406}"/>
    <dgm:cxn modelId="{4841D6C6-845D-4459-AF4B-482DC4A45925}" srcId="{7511114D-BA31-46B0-B1CE-8195DC9CF7BD}" destId="{A50E09F4-E51C-4BE2-84A9-71E426CE5968}" srcOrd="0" destOrd="0" parTransId="{427B1F2C-372B-476A-B129-A362D1853CFF}" sibTransId="{5E1A1C95-A783-4A77-A2F3-D85334585E9D}"/>
    <dgm:cxn modelId="{6078C8C1-595C-42EA-B12B-EF80DA3CA539}" type="presOf" srcId="{1016A87C-5E59-4ECA-9530-47C27D15B616}" destId="{C60EB0E1-89EC-4EFF-8354-4481296359D7}" srcOrd="0" destOrd="0" presId="urn:microsoft.com/office/officeart/2005/8/layout/hList1"/>
    <dgm:cxn modelId="{0DD2E8DF-AA28-41BB-A963-56606B8AF628}" srcId="{1F8D9B8A-06F2-4671-9CA4-66A9453E35DB}" destId="{ED4A9F38-500D-4080-945C-77C441A64CCB}" srcOrd="1" destOrd="0" parTransId="{DDAEEFE6-DEB2-4C7B-B420-431F749402F3}" sibTransId="{D19A4E7B-31EB-498C-97F1-60A0B8739C78}"/>
    <dgm:cxn modelId="{CE31F34A-3DCD-46AC-916E-85D564CFCA53}" type="presOf" srcId="{7511114D-BA31-46B0-B1CE-8195DC9CF7BD}" destId="{81E9453A-DB3F-4D04-913F-65A712E5B224}" srcOrd="0" destOrd="0" presId="urn:microsoft.com/office/officeart/2005/8/layout/hList1"/>
    <dgm:cxn modelId="{8E10BFC1-6B8E-4EF4-8748-E16F03FC977D}" type="presOf" srcId="{1F8D9B8A-06F2-4671-9CA4-66A9453E35DB}" destId="{BA23F085-48AD-40AB-9F76-B468FD7956E5}" srcOrd="0" destOrd="0" presId="urn:microsoft.com/office/officeart/2005/8/layout/hList1"/>
    <dgm:cxn modelId="{9A53EB72-DAD6-4CF9-8A15-2F7A87E96187}" type="presOf" srcId="{1E5B4A1E-B7C7-4039-8388-B1446015577D}" destId="{6153953B-74D0-4089-9DE7-06729D8194D8}" srcOrd="0" destOrd="0" presId="urn:microsoft.com/office/officeart/2005/8/layout/hList1"/>
    <dgm:cxn modelId="{FE3C03C8-9A30-4B34-8846-032EAF789162}" type="presOf" srcId="{ED4A9F38-500D-4080-945C-77C441A64CCB}" destId="{6153953B-74D0-4089-9DE7-06729D8194D8}" srcOrd="0" destOrd="1" presId="urn:microsoft.com/office/officeart/2005/8/layout/hList1"/>
    <dgm:cxn modelId="{45BC3F86-85FE-46CF-AA71-7C3BFD3BD2C9}" type="presOf" srcId="{A50E09F4-E51C-4BE2-84A9-71E426CE5968}" destId="{B7148BAF-7BD6-498E-BB13-13E8572BE3C2}" srcOrd="0" destOrd="0" presId="urn:microsoft.com/office/officeart/2005/8/layout/hList1"/>
    <dgm:cxn modelId="{64C4C6EC-A620-4B70-859B-18D6C9A2FE88}" srcId="{1016A87C-5E59-4ECA-9530-47C27D15B616}" destId="{1F8D9B8A-06F2-4671-9CA4-66A9453E35DB}" srcOrd="0" destOrd="0" parTransId="{737FB4ED-BCFC-4CF4-8B2A-4312E90297A7}" sibTransId="{09D78587-4ED2-4FA4-A080-7B4532315B0C}"/>
    <dgm:cxn modelId="{D13E4FEE-E49D-4FB0-B300-5DA7E5963AE8}" type="presParOf" srcId="{C60EB0E1-89EC-4EFF-8354-4481296359D7}" destId="{AEDE2CD0-D4FF-43F3-B8E4-B3490A3A83D2}" srcOrd="0" destOrd="0" presId="urn:microsoft.com/office/officeart/2005/8/layout/hList1"/>
    <dgm:cxn modelId="{08D5947D-B941-489C-9AEC-93002B980360}" type="presParOf" srcId="{AEDE2CD0-D4FF-43F3-B8E4-B3490A3A83D2}" destId="{BA23F085-48AD-40AB-9F76-B468FD7956E5}" srcOrd="0" destOrd="0" presId="urn:microsoft.com/office/officeart/2005/8/layout/hList1"/>
    <dgm:cxn modelId="{85987B9C-D2BB-4958-8111-0A6A949BAF84}" type="presParOf" srcId="{AEDE2CD0-D4FF-43F3-B8E4-B3490A3A83D2}" destId="{6153953B-74D0-4089-9DE7-06729D8194D8}" srcOrd="1" destOrd="0" presId="urn:microsoft.com/office/officeart/2005/8/layout/hList1"/>
    <dgm:cxn modelId="{9839F08B-2E55-4439-80D5-05FFAF794777}" type="presParOf" srcId="{C60EB0E1-89EC-4EFF-8354-4481296359D7}" destId="{01D4AE3A-99D4-4DB0-A21C-590BAE7D70C7}" srcOrd="1" destOrd="0" presId="urn:microsoft.com/office/officeart/2005/8/layout/hList1"/>
    <dgm:cxn modelId="{6D793AAC-3396-4EDE-A98C-E8F634C6D1BF}" type="presParOf" srcId="{C60EB0E1-89EC-4EFF-8354-4481296359D7}" destId="{BCE267F2-D226-4FD8-979C-46E1F728FF1C}" srcOrd="2" destOrd="0" presId="urn:microsoft.com/office/officeart/2005/8/layout/hList1"/>
    <dgm:cxn modelId="{21B00F70-0176-4523-9129-35B41155C161}" type="presParOf" srcId="{BCE267F2-D226-4FD8-979C-46E1F728FF1C}" destId="{81E9453A-DB3F-4D04-913F-65A712E5B224}" srcOrd="0" destOrd="0" presId="urn:microsoft.com/office/officeart/2005/8/layout/hList1"/>
    <dgm:cxn modelId="{D1FAC308-1580-45A8-B5DD-4C15DD45B9E9}" type="presParOf" srcId="{BCE267F2-D226-4FD8-979C-46E1F728FF1C}" destId="{B7148BAF-7BD6-498E-BB13-13E8572BE3C2}" srcOrd="1" destOrd="0" presId="urn:microsoft.com/office/officeart/2005/8/layout/hList1"/>
  </dgm:cxnLst>
  <dgm:bg/>
  <dgm:whole>
    <a:ln w="12700"/>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15DB866-A5C6-4F90-A88E-2FA7FE8373E1}" type="doc">
      <dgm:prSet loTypeId="urn:microsoft.com/office/officeart/2005/8/layout/cycle4#1" loCatId="relationship" qsTypeId="urn:microsoft.com/office/officeart/2005/8/quickstyle/3d2" qsCatId="3D" csTypeId="urn:microsoft.com/office/officeart/2005/8/colors/colorful2" csCatId="colorful" phldr="1"/>
      <dgm:spPr/>
      <dgm:t>
        <a:bodyPr/>
        <a:lstStyle/>
        <a:p>
          <a:endParaRPr lang="en-US"/>
        </a:p>
      </dgm:t>
    </dgm:pt>
    <dgm:pt modelId="{0ACC54FE-1275-44D2-BCF5-A48A732A6B35}">
      <dgm:prSet phldrT="[Text]" custT="1"/>
      <dgm:spPr/>
      <dgm:t>
        <a:bodyPr/>
        <a:lstStyle/>
        <a:p>
          <a:r>
            <a:rPr lang="en-US" sz="3200" dirty="0" err="1" smtClean="0">
              <a:latin typeface="Times New Roman" pitchFamily="18" charset="0"/>
              <a:cs typeface="Times New Roman" pitchFamily="18" charset="0"/>
            </a:rPr>
            <a:t>Điều</a:t>
          </a:r>
          <a:r>
            <a:rPr lang="en-US" sz="3200" dirty="0" smtClean="0">
              <a:latin typeface="Times New Roman" pitchFamily="18" charset="0"/>
              <a:cs typeface="Times New Roman" pitchFamily="18" charset="0"/>
            </a:rPr>
            <a:t> 3</a:t>
          </a:r>
          <a:endParaRPr lang="en-US" sz="3200" dirty="0">
            <a:latin typeface="Times New Roman" pitchFamily="18" charset="0"/>
            <a:cs typeface="Times New Roman" pitchFamily="18" charset="0"/>
          </a:endParaRPr>
        </a:p>
      </dgm:t>
    </dgm:pt>
    <dgm:pt modelId="{95B016BD-CA83-4C63-9C3D-A9E870F71C64}" type="parTrans" cxnId="{7D25F4A5-2CAE-4D9C-B732-F04EE6ABA4AF}">
      <dgm:prSet/>
      <dgm:spPr/>
      <dgm:t>
        <a:bodyPr/>
        <a:lstStyle/>
        <a:p>
          <a:endParaRPr lang="en-US" sz="2400">
            <a:latin typeface="Arial" pitchFamily="34" charset="0"/>
            <a:cs typeface="Arial" pitchFamily="34" charset="0"/>
          </a:endParaRPr>
        </a:p>
      </dgm:t>
    </dgm:pt>
    <dgm:pt modelId="{81C0D55B-D979-4293-B5F0-3DBF3DDC310C}" type="sibTrans" cxnId="{7D25F4A5-2CAE-4D9C-B732-F04EE6ABA4AF}">
      <dgm:prSet/>
      <dgm:spPr/>
      <dgm:t>
        <a:bodyPr/>
        <a:lstStyle/>
        <a:p>
          <a:endParaRPr lang="en-US" sz="2400">
            <a:latin typeface="Arial" pitchFamily="34" charset="0"/>
            <a:cs typeface="Arial" pitchFamily="34" charset="0"/>
          </a:endParaRPr>
        </a:p>
      </dgm:t>
    </dgm:pt>
    <dgm:pt modelId="{CAFC30CD-6926-4803-AA1D-F426C5AB83E9}">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vi-VN" sz="2000" b="1" dirty="0" smtClean="0">
              <a:latin typeface="Times New Roman" pitchFamily="18" charset="0"/>
              <a:cs typeface="Times New Roman" pitchFamily="18" charset="0"/>
            </a:rPr>
            <a:t>Đối với cơ sở chế biến suất ăn sẵn</a:t>
          </a:r>
          <a:endParaRPr lang="en-US" sz="2000" dirty="0">
            <a:latin typeface="Times New Roman" pitchFamily="18" charset="0"/>
            <a:cs typeface="Times New Roman" pitchFamily="18" charset="0"/>
          </a:endParaRPr>
        </a:p>
      </dgm:t>
    </dgm:pt>
    <dgm:pt modelId="{63DA7655-8915-4EFD-85BC-6978E3E2F24A}" type="parTrans" cxnId="{85AA2F5E-6C5E-40AA-889A-B4AB46DD1080}">
      <dgm:prSet/>
      <dgm:spPr/>
      <dgm:t>
        <a:bodyPr/>
        <a:lstStyle/>
        <a:p>
          <a:endParaRPr lang="en-US" sz="2400">
            <a:latin typeface="Arial" pitchFamily="34" charset="0"/>
            <a:cs typeface="Arial" pitchFamily="34" charset="0"/>
          </a:endParaRPr>
        </a:p>
      </dgm:t>
    </dgm:pt>
    <dgm:pt modelId="{E9328582-AEB4-4D1A-94F8-BF59C56F4AB0}" type="sibTrans" cxnId="{85AA2F5E-6C5E-40AA-889A-B4AB46DD1080}">
      <dgm:prSet/>
      <dgm:spPr/>
      <dgm:t>
        <a:bodyPr/>
        <a:lstStyle/>
        <a:p>
          <a:endParaRPr lang="en-US" sz="2400">
            <a:latin typeface="Arial" pitchFamily="34" charset="0"/>
            <a:cs typeface="Arial" pitchFamily="34" charset="0"/>
          </a:endParaRPr>
        </a:p>
      </dgm:t>
    </dgm:pt>
    <dgm:pt modelId="{B0B0ABE5-06E3-47E7-B38A-DEAFD24210A7}">
      <dgm:prSet phldrT="[Text]" custT="1"/>
      <dgm:spPr/>
      <dgm:t>
        <a:bodyPr/>
        <a:lstStyle/>
        <a:p>
          <a:r>
            <a:rPr lang="en-US" sz="3200" dirty="0" err="1" smtClean="0">
              <a:latin typeface="Times New Roman" pitchFamily="18" charset="0"/>
              <a:cs typeface="Times New Roman" pitchFamily="18" charset="0"/>
            </a:rPr>
            <a:t>Điều</a:t>
          </a:r>
          <a:r>
            <a:rPr lang="en-US" sz="3200" dirty="0" smtClean="0">
              <a:latin typeface="Times New Roman" pitchFamily="18" charset="0"/>
              <a:cs typeface="Times New Roman" pitchFamily="18" charset="0"/>
            </a:rPr>
            <a:t> 4</a:t>
          </a:r>
          <a:endParaRPr lang="en-US" sz="3200" dirty="0">
            <a:latin typeface="Times New Roman" pitchFamily="18" charset="0"/>
            <a:cs typeface="Times New Roman" pitchFamily="18" charset="0"/>
          </a:endParaRPr>
        </a:p>
      </dgm:t>
    </dgm:pt>
    <dgm:pt modelId="{26DAEDF5-879F-4146-BD7C-007DCD88F402}" type="parTrans" cxnId="{41948F0D-8400-4F5E-83C1-5DE1BA5CEDD2}">
      <dgm:prSet/>
      <dgm:spPr/>
      <dgm:t>
        <a:bodyPr/>
        <a:lstStyle/>
        <a:p>
          <a:endParaRPr lang="en-US" sz="2400">
            <a:latin typeface="Arial" pitchFamily="34" charset="0"/>
            <a:cs typeface="Arial" pitchFamily="34" charset="0"/>
          </a:endParaRPr>
        </a:p>
      </dgm:t>
    </dgm:pt>
    <dgm:pt modelId="{F86291FB-EC2C-4DE1-AC05-7392327316C3}" type="sibTrans" cxnId="{41948F0D-8400-4F5E-83C1-5DE1BA5CEDD2}">
      <dgm:prSet/>
      <dgm:spPr/>
      <dgm:t>
        <a:bodyPr/>
        <a:lstStyle/>
        <a:p>
          <a:endParaRPr lang="en-US" sz="2400">
            <a:latin typeface="Arial" pitchFamily="34" charset="0"/>
            <a:cs typeface="Arial" pitchFamily="34" charset="0"/>
          </a:endParaRPr>
        </a:p>
      </dgm:t>
    </dgm:pt>
    <dgm:pt modelId="{A10C0A6B-226E-4FFF-AE18-AE835860E7FA}">
      <dgm:prSet phldrT="[Text]" custT="1">
        <dgm:style>
          <a:lnRef idx="1">
            <a:schemeClr val="accent6"/>
          </a:lnRef>
          <a:fillRef idx="2">
            <a:schemeClr val="accent6"/>
          </a:fillRef>
          <a:effectRef idx="1">
            <a:schemeClr val="accent6"/>
          </a:effectRef>
          <a:fontRef idx="minor">
            <a:schemeClr val="dk1"/>
          </a:fontRef>
        </dgm:style>
      </dgm:prSet>
      <dgm:spPr/>
      <dgm:t>
        <a:bodyPr/>
        <a:lstStyle/>
        <a:p>
          <a:pPr algn="r"/>
          <a:r>
            <a:rPr lang="vi-VN" sz="2000" b="1" dirty="0" smtClean="0">
              <a:latin typeface="Times New Roman" pitchFamily="18" charset="0"/>
              <a:cs typeface="Times New Roman" pitchFamily="18" charset="0"/>
            </a:rPr>
            <a:t>Đối với căng tin kinh doanh ăn uống; bếp ăn tập thể; bếp ăn, nhà hàng ăn uống của khách sạn, khu nghỉ dưỡng; nhà</a:t>
          </a:r>
          <a:r>
            <a:rPr lang="en-US" sz="2000" b="1"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hàng ăn uố</a:t>
          </a:r>
          <a:r>
            <a:rPr lang="vi-VN" sz="2000" b="1" dirty="0" smtClean="0"/>
            <a:t>ng</a:t>
          </a:r>
          <a:endParaRPr lang="en-US" sz="2000" dirty="0">
            <a:latin typeface="Arial" pitchFamily="34" charset="0"/>
            <a:cs typeface="Arial" pitchFamily="34" charset="0"/>
          </a:endParaRPr>
        </a:p>
      </dgm:t>
    </dgm:pt>
    <dgm:pt modelId="{7172F331-978B-4396-A41A-10B622B9CC65}" type="parTrans" cxnId="{D9A29256-8BF8-4450-A7B7-7F0ADA412694}">
      <dgm:prSet/>
      <dgm:spPr/>
      <dgm:t>
        <a:bodyPr/>
        <a:lstStyle/>
        <a:p>
          <a:endParaRPr lang="en-US" sz="2400">
            <a:latin typeface="Arial" pitchFamily="34" charset="0"/>
            <a:cs typeface="Arial" pitchFamily="34" charset="0"/>
          </a:endParaRPr>
        </a:p>
      </dgm:t>
    </dgm:pt>
    <dgm:pt modelId="{890F7823-39E5-4ADA-BB34-80DFA2AC6B47}" type="sibTrans" cxnId="{D9A29256-8BF8-4450-A7B7-7F0ADA412694}">
      <dgm:prSet/>
      <dgm:spPr/>
      <dgm:t>
        <a:bodyPr/>
        <a:lstStyle/>
        <a:p>
          <a:endParaRPr lang="en-US" sz="2400">
            <a:latin typeface="Arial" pitchFamily="34" charset="0"/>
            <a:cs typeface="Arial" pitchFamily="34" charset="0"/>
          </a:endParaRPr>
        </a:p>
      </dgm:t>
    </dgm:pt>
    <dgm:pt modelId="{E8AB8B62-0E46-4F4F-A64A-6EBFAB2DCAEF}">
      <dgm:prSet phldrT="[Text]" custT="1"/>
      <dgm:spPr/>
      <dgm:t>
        <a:bodyPr/>
        <a:lstStyle/>
        <a:p>
          <a:r>
            <a:rPr lang="en-US" sz="3200" dirty="0" err="1" smtClean="0">
              <a:latin typeface="Arial" pitchFamily="34" charset="0"/>
              <a:cs typeface="Arial" pitchFamily="34" charset="0"/>
            </a:rPr>
            <a:t>Điều</a:t>
          </a:r>
          <a:r>
            <a:rPr lang="en-US" sz="3200" dirty="0" smtClean="0">
              <a:latin typeface="Arial" pitchFamily="34" charset="0"/>
              <a:cs typeface="Arial" pitchFamily="34" charset="0"/>
            </a:rPr>
            <a:t> 5</a:t>
          </a:r>
          <a:endParaRPr lang="en-US" sz="3200" dirty="0">
            <a:latin typeface="Arial" pitchFamily="34" charset="0"/>
            <a:cs typeface="Arial" pitchFamily="34" charset="0"/>
          </a:endParaRPr>
        </a:p>
      </dgm:t>
    </dgm:pt>
    <dgm:pt modelId="{3DC1F74E-7721-4178-BAF6-009A62098025}" type="parTrans" cxnId="{C76683E3-F0FA-44F2-A438-CB3EE470F991}">
      <dgm:prSet/>
      <dgm:spPr/>
      <dgm:t>
        <a:bodyPr/>
        <a:lstStyle/>
        <a:p>
          <a:endParaRPr lang="en-US" sz="2400">
            <a:latin typeface="Arial" pitchFamily="34" charset="0"/>
            <a:cs typeface="Arial" pitchFamily="34" charset="0"/>
          </a:endParaRPr>
        </a:p>
      </dgm:t>
    </dgm:pt>
    <dgm:pt modelId="{81D51101-9D14-4705-A3C9-BC296F53C0CE}" type="sibTrans" cxnId="{C76683E3-F0FA-44F2-A438-CB3EE470F991}">
      <dgm:prSet/>
      <dgm:spPr/>
      <dgm:t>
        <a:bodyPr/>
        <a:lstStyle/>
        <a:p>
          <a:endParaRPr lang="en-US" sz="2400">
            <a:latin typeface="Arial" pitchFamily="34" charset="0"/>
            <a:cs typeface="Arial" pitchFamily="34" charset="0"/>
          </a:endParaRPr>
        </a:p>
      </dgm:t>
    </dgm:pt>
    <dgm:pt modelId="{8BF5C041-2166-4438-BBD0-ADF453C9AB7C}">
      <dgm:prSet phldrT="[Text]" custT="1"/>
      <dgm:spPr>
        <a:gradFill flip="none" rotWithShape="1">
          <a:gsLst>
            <a:gs pos="0">
              <a:srgbClr val="D5CD91">
                <a:tint val="66000"/>
                <a:satMod val="160000"/>
              </a:srgbClr>
            </a:gs>
            <a:gs pos="50000">
              <a:srgbClr val="D5CD91">
                <a:tint val="44500"/>
                <a:satMod val="160000"/>
              </a:srgbClr>
            </a:gs>
            <a:gs pos="100000">
              <a:srgbClr val="D5CD91">
                <a:tint val="23500"/>
                <a:satMod val="160000"/>
              </a:srgbClr>
            </a:gs>
          </a:gsLst>
          <a:lin ang="10800000" scaled="1"/>
          <a:tileRect/>
        </a:gradFill>
      </dgm:spPr>
      <dgm:t>
        <a:bodyPr anchor="ctr"/>
        <a:lstStyle/>
        <a:p>
          <a:pPr algn="r"/>
          <a:r>
            <a:rPr lang="vi-VN" sz="2000" b="1" dirty="0" smtClean="0">
              <a:latin typeface="Times New Roman" pitchFamily="18" charset="0"/>
              <a:cs typeface="Times New Roman" pitchFamily="18" charset="0"/>
            </a:rPr>
            <a:t>Đối với cửa hàng ăn uống</a:t>
          </a:r>
          <a:endParaRPr lang="en-US" sz="2000" dirty="0">
            <a:latin typeface="Times New Roman" pitchFamily="18" charset="0"/>
            <a:cs typeface="Times New Roman" pitchFamily="18" charset="0"/>
          </a:endParaRPr>
        </a:p>
      </dgm:t>
    </dgm:pt>
    <dgm:pt modelId="{F09701A8-D283-41EB-BFEA-6ECA6395F6FC}" type="parTrans" cxnId="{6EAE536A-6646-46BC-903C-185A8F8FAE77}">
      <dgm:prSet/>
      <dgm:spPr/>
      <dgm:t>
        <a:bodyPr/>
        <a:lstStyle/>
        <a:p>
          <a:endParaRPr lang="en-US" sz="2400">
            <a:latin typeface="Arial" pitchFamily="34" charset="0"/>
            <a:cs typeface="Arial" pitchFamily="34" charset="0"/>
          </a:endParaRPr>
        </a:p>
      </dgm:t>
    </dgm:pt>
    <dgm:pt modelId="{36758E03-DDD2-4835-B60E-4AF007B42204}" type="sibTrans" cxnId="{6EAE536A-6646-46BC-903C-185A8F8FAE77}">
      <dgm:prSet/>
      <dgm:spPr/>
      <dgm:t>
        <a:bodyPr/>
        <a:lstStyle/>
        <a:p>
          <a:endParaRPr lang="en-US" sz="2400">
            <a:latin typeface="Arial" pitchFamily="34" charset="0"/>
            <a:cs typeface="Arial" pitchFamily="34" charset="0"/>
          </a:endParaRPr>
        </a:p>
      </dgm:t>
    </dgm:pt>
    <dgm:pt modelId="{2981FCD7-919A-431F-8B0B-6BBD3AE20291}">
      <dgm:prSet phldrT="[Text]" custT="1"/>
      <dgm:spPr/>
      <dgm:t>
        <a:bodyPr/>
        <a:lstStyle/>
        <a:p>
          <a:r>
            <a:rPr lang="en-US" sz="3200" dirty="0" err="1" smtClean="0">
              <a:latin typeface="Arial" pitchFamily="34" charset="0"/>
              <a:cs typeface="Arial" pitchFamily="34" charset="0"/>
            </a:rPr>
            <a:t>Điều</a:t>
          </a:r>
          <a:r>
            <a:rPr lang="en-US" sz="3200" dirty="0" smtClean="0">
              <a:latin typeface="Arial" pitchFamily="34" charset="0"/>
              <a:cs typeface="Arial" pitchFamily="34" charset="0"/>
            </a:rPr>
            <a:t> 6</a:t>
          </a:r>
          <a:endParaRPr lang="en-US" sz="3200" dirty="0">
            <a:latin typeface="Arial" pitchFamily="34" charset="0"/>
            <a:cs typeface="Arial" pitchFamily="34" charset="0"/>
          </a:endParaRPr>
        </a:p>
      </dgm:t>
    </dgm:pt>
    <dgm:pt modelId="{EC7021B3-418F-40BA-BEF4-4AA7795EAA48}" type="parTrans" cxnId="{503083E7-1F4F-4410-A307-F0A7EAAF3B24}">
      <dgm:prSet/>
      <dgm:spPr/>
      <dgm:t>
        <a:bodyPr/>
        <a:lstStyle/>
        <a:p>
          <a:endParaRPr lang="en-US" sz="2400">
            <a:latin typeface="Arial" pitchFamily="34" charset="0"/>
            <a:cs typeface="Arial" pitchFamily="34" charset="0"/>
          </a:endParaRPr>
        </a:p>
      </dgm:t>
    </dgm:pt>
    <dgm:pt modelId="{CC92FA21-B490-44A0-8ED9-78B7A5BC6994}" type="sibTrans" cxnId="{503083E7-1F4F-4410-A307-F0A7EAAF3B24}">
      <dgm:prSet/>
      <dgm:spPr/>
      <dgm:t>
        <a:bodyPr/>
        <a:lstStyle/>
        <a:p>
          <a:endParaRPr lang="en-US" sz="2400">
            <a:latin typeface="Arial" pitchFamily="34" charset="0"/>
            <a:cs typeface="Arial" pitchFamily="34" charset="0"/>
          </a:endParaRPr>
        </a:p>
      </dgm:t>
    </dgm:pt>
    <dgm:pt modelId="{0DEAB56E-C8C3-4FC7-9015-CEF251F9FA32}">
      <dgm:prSet phldrT="[Text]" custT="1">
        <dgm:style>
          <a:lnRef idx="1">
            <a:schemeClr val="accent3"/>
          </a:lnRef>
          <a:fillRef idx="2">
            <a:schemeClr val="accent3"/>
          </a:fillRef>
          <a:effectRef idx="1">
            <a:schemeClr val="accent3"/>
          </a:effectRef>
          <a:fontRef idx="minor">
            <a:schemeClr val="dk1"/>
          </a:fontRef>
        </dgm:style>
      </dgm:prSet>
      <dgm:spPr/>
      <dgm:t>
        <a:bodyPr anchor="b"/>
        <a:lstStyle/>
        <a:p>
          <a:r>
            <a:rPr lang="vi-VN" sz="2000" b="1" dirty="0" smtClean="0">
              <a:latin typeface="Times New Roman" pitchFamily="18" charset="0"/>
              <a:cs typeface="Times New Roman" pitchFamily="18" charset="0"/>
            </a:rPr>
            <a:t>Đối với cửa hàng, quầy hàng kinh doanh thức ăn ngay, thực phẩm chín</a:t>
          </a:r>
          <a:endParaRPr lang="en-US" sz="2000" dirty="0">
            <a:latin typeface="Times New Roman" pitchFamily="18" charset="0"/>
            <a:cs typeface="Times New Roman" pitchFamily="18" charset="0"/>
          </a:endParaRPr>
        </a:p>
      </dgm:t>
    </dgm:pt>
    <dgm:pt modelId="{A87A68CF-3666-445F-9AC1-82E77466519E}" type="parTrans" cxnId="{6BB6D7C1-081B-44E3-BD0F-6E5C18F0E8E5}">
      <dgm:prSet/>
      <dgm:spPr/>
      <dgm:t>
        <a:bodyPr/>
        <a:lstStyle/>
        <a:p>
          <a:endParaRPr lang="en-US" sz="2400">
            <a:latin typeface="Arial" pitchFamily="34" charset="0"/>
            <a:cs typeface="Arial" pitchFamily="34" charset="0"/>
          </a:endParaRPr>
        </a:p>
      </dgm:t>
    </dgm:pt>
    <dgm:pt modelId="{F705DF9E-5FAE-43FA-AEB1-F12B94D108BB}" type="sibTrans" cxnId="{6BB6D7C1-081B-44E3-BD0F-6E5C18F0E8E5}">
      <dgm:prSet/>
      <dgm:spPr/>
      <dgm:t>
        <a:bodyPr/>
        <a:lstStyle/>
        <a:p>
          <a:endParaRPr lang="en-US" sz="2400">
            <a:latin typeface="Arial" pitchFamily="34" charset="0"/>
            <a:cs typeface="Arial" pitchFamily="34" charset="0"/>
          </a:endParaRPr>
        </a:p>
      </dgm:t>
    </dgm:pt>
    <dgm:pt modelId="{E0D0120B-7297-492F-97EC-83C82F92AEE5}" type="pres">
      <dgm:prSet presAssocID="{415DB866-A5C6-4F90-A88E-2FA7FE8373E1}" presName="cycleMatrixDiagram" presStyleCnt="0">
        <dgm:presLayoutVars>
          <dgm:chMax val="1"/>
          <dgm:dir/>
          <dgm:animLvl val="lvl"/>
          <dgm:resizeHandles val="exact"/>
        </dgm:presLayoutVars>
      </dgm:prSet>
      <dgm:spPr/>
      <dgm:t>
        <a:bodyPr/>
        <a:lstStyle/>
        <a:p>
          <a:endParaRPr lang="en-US"/>
        </a:p>
      </dgm:t>
    </dgm:pt>
    <dgm:pt modelId="{D69E731D-1FA0-440F-98CB-81BC4F171163}" type="pres">
      <dgm:prSet presAssocID="{415DB866-A5C6-4F90-A88E-2FA7FE8373E1}" presName="children" presStyleCnt="0"/>
      <dgm:spPr/>
    </dgm:pt>
    <dgm:pt modelId="{B865E3F0-9986-4637-A032-8D6BDD7BA754}" type="pres">
      <dgm:prSet presAssocID="{415DB866-A5C6-4F90-A88E-2FA7FE8373E1}" presName="child1group" presStyleCnt="0"/>
      <dgm:spPr/>
    </dgm:pt>
    <dgm:pt modelId="{BD92332D-6EB3-47A8-BCCB-167247C29A7A}" type="pres">
      <dgm:prSet presAssocID="{415DB866-A5C6-4F90-A88E-2FA7FE8373E1}" presName="child1" presStyleLbl="bgAcc1" presStyleIdx="0" presStyleCnt="4" custScaleX="189283" custScaleY="146124" custLinFactNeighborX="-27386" custLinFactNeighborY="28047"/>
      <dgm:spPr/>
      <dgm:t>
        <a:bodyPr/>
        <a:lstStyle/>
        <a:p>
          <a:endParaRPr lang="en-US"/>
        </a:p>
      </dgm:t>
    </dgm:pt>
    <dgm:pt modelId="{CEDEC4B0-A4B8-4A0B-9937-6E06AA369955}" type="pres">
      <dgm:prSet presAssocID="{415DB866-A5C6-4F90-A88E-2FA7FE8373E1}" presName="child1Text" presStyleLbl="bgAcc1" presStyleIdx="0" presStyleCnt="4">
        <dgm:presLayoutVars>
          <dgm:bulletEnabled val="1"/>
        </dgm:presLayoutVars>
      </dgm:prSet>
      <dgm:spPr/>
      <dgm:t>
        <a:bodyPr/>
        <a:lstStyle/>
        <a:p>
          <a:endParaRPr lang="en-US"/>
        </a:p>
      </dgm:t>
    </dgm:pt>
    <dgm:pt modelId="{002A46A7-A952-4F79-BA8C-9ECAA8FA21E4}" type="pres">
      <dgm:prSet presAssocID="{415DB866-A5C6-4F90-A88E-2FA7FE8373E1}" presName="child2group" presStyleCnt="0"/>
      <dgm:spPr/>
    </dgm:pt>
    <dgm:pt modelId="{48703505-419D-4D98-94B2-0A212063DC42}" type="pres">
      <dgm:prSet presAssocID="{415DB866-A5C6-4F90-A88E-2FA7FE8373E1}" presName="child2" presStyleLbl="bgAcc1" presStyleIdx="1" presStyleCnt="4" custScaleX="193296" custScaleY="142645" custLinFactNeighborX="28323" custLinFactNeighborY="22132"/>
      <dgm:spPr/>
      <dgm:t>
        <a:bodyPr/>
        <a:lstStyle/>
        <a:p>
          <a:endParaRPr lang="en-US"/>
        </a:p>
      </dgm:t>
    </dgm:pt>
    <dgm:pt modelId="{EF4B090B-809F-41AA-A603-98049634E2FD}" type="pres">
      <dgm:prSet presAssocID="{415DB866-A5C6-4F90-A88E-2FA7FE8373E1}" presName="child2Text" presStyleLbl="bgAcc1" presStyleIdx="1" presStyleCnt="4">
        <dgm:presLayoutVars>
          <dgm:bulletEnabled val="1"/>
        </dgm:presLayoutVars>
      </dgm:prSet>
      <dgm:spPr/>
      <dgm:t>
        <a:bodyPr/>
        <a:lstStyle/>
        <a:p>
          <a:endParaRPr lang="en-US"/>
        </a:p>
      </dgm:t>
    </dgm:pt>
    <dgm:pt modelId="{54F82A87-6A93-4975-97A6-5263C4F42C71}" type="pres">
      <dgm:prSet presAssocID="{415DB866-A5C6-4F90-A88E-2FA7FE8373E1}" presName="child3group" presStyleCnt="0"/>
      <dgm:spPr/>
    </dgm:pt>
    <dgm:pt modelId="{FB0D9A3F-2556-497E-85A1-F1D8BD69BD73}" type="pres">
      <dgm:prSet presAssocID="{415DB866-A5C6-4F90-A88E-2FA7FE8373E1}" presName="child3" presStyleLbl="bgAcc1" presStyleIdx="2" presStyleCnt="4" custScaleX="188428" custScaleY="145380" custLinFactNeighborX="30758" custLinFactNeighborY="-19767"/>
      <dgm:spPr/>
      <dgm:t>
        <a:bodyPr/>
        <a:lstStyle/>
        <a:p>
          <a:endParaRPr lang="en-US"/>
        </a:p>
      </dgm:t>
    </dgm:pt>
    <dgm:pt modelId="{1BA94E63-82CC-44AF-B90A-D61C13683121}" type="pres">
      <dgm:prSet presAssocID="{415DB866-A5C6-4F90-A88E-2FA7FE8373E1}" presName="child3Text" presStyleLbl="bgAcc1" presStyleIdx="2" presStyleCnt="4">
        <dgm:presLayoutVars>
          <dgm:bulletEnabled val="1"/>
        </dgm:presLayoutVars>
      </dgm:prSet>
      <dgm:spPr/>
      <dgm:t>
        <a:bodyPr/>
        <a:lstStyle/>
        <a:p>
          <a:endParaRPr lang="en-US"/>
        </a:p>
      </dgm:t>
    </dgm:pt>
    <dgm:pt modelId="{996FDDEB-75E4-444F-9C80-4F3114640950}" type="pres">
      <dgm:prSet presAssocID="{415DB866-A5C6-4F90-A88E-2FA7FE8373E1}" presName="child4group" presStyleCnt="0"/>
      <dgm:spPr/>
    </dgm:pt>
    <dgm:pt modelId="{9ED13A16-FAD2-4450-B1A4-6BC6EDE00B66}" type="pres">
      <dgm:prSet presAssocID="{415DB866-A5C6-4F90-A88E-2FA7FE8373E1}" presName="child4" presStyleLbl="bgAcc1" presStyleIdx="3" presStyleCnt="4" custScaleX="189001" custScaleY="140744" custLinFactNeighborX="-29675" custLinFactNeighborY="-22079"/>
      <dgm:spPr/>
      <dgm:t>
        <a:bodyPr/>
        <a:lstStyle/>
        <a:p>
          <a:endParaRPr lang="en-US"/>
        </a:p>
      </dgm:t>
    </dgm:pt>
    <dgm:pt modelId="{F75F221B-00A6-4910-95B6-75F2C2C17822}" type="pres">
      <dgm:prSet presAssocID="{415DB866-A5C6-4F90-A88E-2FA7FE8373E1}" presName="child4Text" presStyleLbl="bgAcc1" presStyleIdx="3" presStyleCnt="4">
        <dgm:presLayoutVars>
          <dgm:bulletEnabled val="1"/>
        </dgm:presLayoutVars>
      </dgm:prSet>
      <dgm:spPr/>
      <dgm:t>
        <a:bodyPr/>
        <a:lstStyle/>
        <a:p>
          <a:endParaRPr lang="en-US"/>
        </a:p>
      </dgm:t>
    </dgm:pt>
    <dgm:pt modelId="{881ED2BF-ED29-4CFD-83B4-58D4BA1D07EB}" type="pres">
      <dgm:prSet presAssocID="{415DB866-A5C6-4F90-A88E-2FA7FE8373E1}" presName="childPlaceholder" presStyleCnt="0"/>
      <dgm:spPr/>
    </dgm:pt>
    <dgm:pt modelId="{EAD7980A-556A-49A0-A977-444AA9CCDBA5}" type="pres">
      <dgm:prSet presAssocID="{415DB866-A5C6-4F90-A88E-2FA7FE8373E1}" presName="circle" presStyleCnt="0"/>
      <dgm:spPr/>
    </dgm:pt>
    <dgm:pt modelId="{C538B69F-F733-4B61-BBFA-14E1408B4E97}" type="pres">
      <dgm:prSet presAssocID="{415DB866-A5C6-4F90-A88E-2FA7FE8373E1}" presName="quadrant1" presStyleLbl="node1" presStyleIdx="0" presStyleCnt="4">
        <dgm:presLayoutVars>
          <dgm:chMax val="1"/>
          <dgm:bulletEnabled val="1"/>
        </dgm:presLayoutVars>
      </dgm:prSet>
      <dgm:spPr/>
      <dgm:t>
        <a:bodyPr/>
        <a:lstStyle/>
        <a:p>
          <a:endParaRPr lang="en-US"/>
        </a:p>
      </dgm:t>
    </dgm:pt>
    <dgm:pt modelId="{307CD579-ACDE-4A05-BF68-310862D175FD}" type="pres">
      <dgm:prSet presAssocID="{415DB866-A5C6-4F90-A88E-2FA7FE8373E1}" presName="quadrant2" presStyleLbl="node1" presStyleIdx="1" presStyleCnt="4">
        <dgm:presLayoutVars>
          <dgm:chMax val="1"/>
          <dgm:bulletEnabled val="1"/>
        </dgm:presLayoutVars>
      </dgm:prSet>
      <dgm:spPr/>
      <dgm:t>
        <a:bodyPr/>
        <a:lstStyle/>
        <a:p>
          <a:endParaRPr lang="en-US"/>
        </a:p>
      </dgm:t>
    </dgm:pt>
    <dgm:pt modelId="{D4EB6140-2AB4-448E-8F6A-903321AC625C}" type="pres">
      <dgm:prSet presAssocID="{415DB866-A5C6-4F90-A88E-2FA7FE8373E1}" presName="quadrant3" presStyleLbl="node1" presStyleIdx="2" presStyleCnt="4">
        <dgm:presLayoutVars>
          <dgm:chMax val="1"/>
          <dgm:bulletEnabled val="1"/>
        </dgm:presLayoutVars>
      </dgm:prSet>
      <dgm:spPr/>
      <dgm:t>
        <a:bodyPr/>
        <a:lstStyle/>
        <a:p>
          <a:endParaRPr lang="en-US"/>
        </a:p>
      </dgm:t>
    </dgm:pt>
    <dgm:pt modelId="{A5085BEA-46B9-4E26-A35C-A3F2DDE3A292}" type="pres">
      <dgm:prSet presAssocID="{415DB866-A5C6-4F90-A88E-2FA7FE8373E1}" presName="quadrant4" presStyleLbl="node1" presStyleIdx="3" presStyleCnt="4">
        <dgm:presLayoutVars>
          <dgm:chMax val="1"/>
          <dgm:bulletEnabled val="1"/>
        </dgm:presLayoutVars>
      </dgm:prSet>
      <dgm:spPr/>
      <dgm:t>
        <a:bodyPr/>
        <a:lstStyle/>
        <a:p>
          <a:endParaRPr lang="en-US"/>
        </a:p>
      </dgm:t>
    </dgm:pt>
    <dgm:pt modelId="{EA389C89-5AB5-42EE-B615-9C3E2B268B7F}" type="pres">
      <dgm:prSet presAssocID="{415DB866-A5C6-4F90-A88E-2FA7FE8373E1}" presName="quadrantPlaceholder" presStyleCnt="0"/>
      <dgm:spPr/>
    </dgm:pt>
    <dgm:pt modelId="{DB58CF38-8C1D-4AC1-A052-D7AF02B42B23}" type="pres">
      <dgm:prSet presAssocID="{415DB866-A5C6-4F90-A88E-2FA7FE8373E1}" presName="center1" presStyleLbl="fgShp" presStyleIdx="0" presStyleCnt="2"/>
      <dgm:spPr/>
    </dgm:pt>
    <dgm:pt modelId="{155ED648-67C3-41B1-9BAC-77462A0F730E}" type="pres">
      <dgm:prSet presAssocID="{415DB866-A5C6-4F90-A88E-2FA7FE8373E1}" presName="center2" presStyleLbl="fgShp" presStyleIdx="1" presStyleCnt="2"/>
      <dgm:spPr/>
    </dgm:pt>
  </dgm:ptLst>
  <dgm:cxnLst>
    <dgm:cxn modelId="{22A212B1-0F72-4834-BA4C-AFBD772FBFDE}" type="presOf" srcId="{0DEAB56E-C8C3-4FC7-9015-CEF251F9FA32}" destId="{F75F221B-00A6-4910-95B6-75F2C2C17822}" srcOrd="1" destOrd="0" presId="urn:microsoft.com/office/officeart/2005/8/layout/cycle4#1"/>
    <dgm:cxn modelId="{04034C2A-BF82-427B-AC07-6928A79EE8EE}" type="presOf" srcId="{0ACC54FE-1275-44D2-BCF5-A48A732A6B35}" destId="{C538B69F-F733-4B61-BBFA-14E1408B4E97}" srcOrd="0" destOrd="0" presId="urn:microsoft.com/office/officeart/2005/8/layout/cycle4#1"/>
    <dgm:cxn modelId="{47DCC4D7-CA94-4234-9CBE-268AC41DB33F}" type="presOf" srcId="{CAFC30CD-6926-4803-AA1D-F426C5AB83E9}" destId="{CEDEC4B0-A4B8-4A0B-9937-6E06AA369955}" srcOrd="1" destOrd="0" presId="urn:microsoft.com/office/officeart/2005/8/layout/cycle4#1"/>
    <dgm:cxn modelId="{6BB6D7C1-081B-44E3-BD0F-6E5C18F0E8E5}" srcId="{2981FCD7-919A-431F-8B0B-6BBD3AE20291}" destId="{0DEAB56E-C8C3-4FC7-9015-CEF251F9FA32}" srcOrd="0" destOrd="0" parTransId="{A87A68CF-3666-445F-9AC1-82E77466519E}" sibTransId="{F705DF9E-5FAE-43FA-AEB1-F12B94D108BB}"/>
    <dgm:cxn modelId="{923691C0-9DC1-4759-8935-5DF07C40AD21}" type="presOf" srcId="{0DEAB56E-C8C3-4FC7-9015-CEF251F9FA32}" destId="{9ED13A16-FAD2-4450-B1A4-6BC6EDE00B66}" srcOrd="0" destOrd="0" presId="urn:microsoft.com/office/officeart/2005/8/layout/cycle4#1"/>
    <dgm:cxn modelId="{41948F0D-8400-4F5E-83C1-5DE1BA5CEDD2}" srcId="{415DB866-A5C6-4F90-A88E-2FA7FE8373E1}" destId="{B0B0ABE5-06E3-47E7-B38A-DEAFD24210A7}" srcOrd="1" destOrd="0" parTransId="{26DAEDF5-879F-4146-BD7C-007DCD88F402}" sibTransId="{F86291FB-EC2C-4DE1-AC05-7392327316C3}"/>
    <dgm:cxn modelId="{AD18105B-F3F2-40CF-BED2-954256C2357D}" type="presOf" srcId="{415DB866-A5C6-4F90-A88E-2FA7FE8373E1}" destId="{E0D0120B-7297-492F-97EC-83C82F92AEE5}" srcOrd="0" destOrd="0" presId="urn:microsoft.com/office/officeart/2005/8/layout/cycle4#1"/>
    <dgm:cxn modelId="{53347BCB-3F92-4B04-BA06-A7D806202A75}" type="presOf" srcId="{8BF5C041-2166-4438-BBD0-ADF453C9AB7C}" destId="{1BA94E63-82CC-44AF-B90A-D61C13683121}" srcOrd="1" destOrd="0" presId="urn:microsoft.com/office/officeart/2005/8/layout/cycle4#1"/>
    <dgm:cxn modelId="{C76683E3-F0FA-44F2-A438-CB3EE470F991}" srcId="{415DB866-A5C6-4F90-A88E-2FA7FE8373E1}" destId="{E8AB8B62-0E46-4F4F-A64A-6EBFAB2DCAEF}" srcOrd="2" destOrd="0" parTransId="{3DC1F74E-7721-4178-BAF6-009A62098025}" sibTransId="{81D51101-9D14-4705-A3C9-BC296F53C0CE}"/>
    <dgm:cxn modelId="{13FC0A5C-0A93-4085-860C-A9872E6BD4FC}" type="presOf" srcId="{8BF5C041-2166-4438-BBD0-ADF453C9AB7C}" destId="{FB0D9A3F-2556-497E-85A1-F1D8BD69BD73}" srcOrd="0" destOrd="0" presId="urn:microsoft.com/office/officeart/2005/8/layout/cycle4#1"/>
    <dgm:cxn modelId="{85AA2F5E-6C5E-40AA-889A-B4AB46DD1080}" srcId="{0ACC54FE-1275-44D2-BCF5-A48A732A6B35}" destId="{CAFC30CD-6926-4803-AA1D-F426C5AB83E9}" srcOrd="0" destOrd="0" parTransId="{63DA7655-8915-4EFD-85BC-6978E3E2F24A}" sibTransId="{E9328582-AEB4-4D1A-94F8-BF59C56F4AB0}"/>
    <dgm:cxn modelId="{3E10FA8E-307B-4365-9806-002ED8F627B7}" type="presOf" srcId="{A10C0A6B-226E-4FFF-AE18-AE835860E7FA}" destId="{EF4B090B-809F-41AA-A603-98049634E2FD}" srcOrd="1" destOrd="0" presId="urn:microsoft.com/office/officeart/2005/8/layout/cycle4#1"/>
    <dgm:cxn modelId="{3D9A4573-C7C1-463F-B00A-77C7992807DE}" type="presOf" srcId="{CAFC30CD-6926-4803-AA1D-F426C5AB83E9}" destId="{BD92332D-6EB3-47A8-BCCB-167247C29A7A}" srcOrd="0" destOrd="0" presId="urn:microsoft.com/office/officeart/2005/8/layout/cycle4#1"/>
    <dgm:cxn modelId="{D9A29256-8BF8-4450-A7B7-7F0ADA412694}" srcId="{B0B0ABE5-06E3-47E7-B38A-DEAFD24210A7}" destId="{A10C0A6B-226E-4FFF-AE18-AE835860E7FA}" srcOrd="0" destOrd="0" parTransId="{7172F331-978B-4396-A41A-10B622B9CC65}" sibTransId="{890F7823-39E5-4ADA-BB34-80DFA2AC6B47}"/>
    <dgm:cxn modelId="{6F516BCB-DB62-4BBD-A61D-66BD8D117E48}" type="presOf" srcId="{A10C0A6B-226E-4FFF-AE18-AE835860E7FA}" destId="{48703505-419D-4D98-94B2-0A212063DC42}" srcOrd="0" destOrd="0" presId="urn:microsoft.com/office/officeart/2005/8/layout/cycle4#1"/>
    <dgm:cxn modelId="{7D25F4A5-2CAE-4D9C-B732-F04EE6ABA4AF}" srcId="{415DB866-A5C6-4F90-A88E-2FA7FE8373E1}" destId="{0ACC54FE-1275-44D2-BCF5-A48A732A6B35}" srcOrd="0" destOrd="0" parTransId="{95B016BD-CA83-4C63-9C3D-A9E870F71C64}" sibTransId="{81C0D55B-D979-4293-B5F0-3DBF3DDC310C}"/>
    <dgm:cxn modelId="{98B717D7-1E90-4E37-98DE-102B89C54CA7}" type="presOf" srcId="{2981FCD7-919A-431F-8B0B-6BBD3AE20291}" destId="{A5085BEA-46B9-4E26-A35C-A3F2DDE3A292}" srcOrd="0" destOrd="0" presId="urn:microsoft.com/office/officeart/2005/8/layout/cycle4#1"/>
    <dgm:cxn modelId="{828DDCF8-6CD3-4E3C-ACE3-66995DC6C7C9}" type="presOf" srcId="{E8AB8B62-0E46-4F4F-A64A-6EBFAB2DCAEF}" destId="{D4EB6140-2AB4-448E-8F6A-903321AC625C}" srcOrd="0" destOrd="0" presId="urn:microsoft.com/office/officeart/2005/8/layout/cycle4#1"/>
    <dgm:cxn modelId="{6EAE536A-6646-46BC-903C-185A8F8FAE77}" srcId="{E8AB8B62-0E46-4F4F-A64A-6EBFAB2DCAEF}" destId="{8BF5C041-2166-4438-BBD0-ADF453C9AB7C}" srcOrd="0" destOrd="0" parTransId="{F09701A8-D283-41EB-BFEA-6ECA6395F6FC}" sibTransId="{36758E03-DDD2-4835-B60E-4AF007B42204}"/>
    <dgm:cxn modelId="{503083E7-1F4F-4410-A307-F0A7EAAF3B24}" srcId="{415DB866-A5C6-4F90-A88E-2FA7FE8373E1}" destId="{2981FCD7-919A-431F-8B0B-6BBD3AE20291}" srcOrd="3" destOrd="0" parTransId="{EC7021B3-418F-40BA-BEF4-4AA7795EAA48}" sibTransId="{CC92FA21-B490-44A0-8ED9-78B7A5BC6994}"/>
    <dgm:cxn modelId="{CE6B0E78-34AD-471B-B4F4-8C3FB3B2D6B8}" type="presOf" srcId="{B0B0ABE5-06E3-47E7-B38A-DEAFD24210A7}" destId="{307CD579-ACDE-4A05-BF68-310862D175FD}" srcOrd="0" destOrd="0" presId="urn:microsoft.com/office/officeart/2005/8/layout/cycle4#1"/>
    <dgm:cxn modelId="{077FB8D5-14A9-42A5-87D2-9B40C941870F}" type="presParOf" srcId="{E0D0120B-7297-492F-97EC-83C82F92AEE5}" destId="{D69E731D-1FA0-440F-98CB-81BC4F171163}" srcOrd="0" destOrd="0" presId="urn:microsoft.com/office/officeart/2005/8/layout/cycle4#1"/>
    <dgm:cxn modelId="{19D9E32D-64C9-4C29-B06E-3E0E48855510}" type="presParOf" srcId="{D69E731D-1FA0-440F-98CB-81BC4F171163}" destId="{B865E3F0-9986-4637-A032-8D6BDD7BA754}" srcOrd="0" destOrd="0" presId="urn:microsoft.com/office/officeart/2005/8/layout/cycle4#1"/>
    <dgm:cxn modelId="{2B218EA8-978C-4D2C-BDDF-56A37F742BDA}" type="presParOf" srcId="{B865E3F0-9986-4637-A032-8D6BDD7BA754}" destId="{BD92332D-6EB3-47A8-BCCB-167247C29A7A}" srcOrd="0" destOrd="0" presId="urn:microsoft.com/office/officeart/2005/8/layout/cycle4#1"/>
    <dgm:cxn modelId="{C4E24682-2016-4197-89D1-F5650AFA8B94}" type="presParOf" srcId="{B865E3F0-9986-4637-A032-8D6BDD7BA754}" destId="{CEDEC4B0-A4B8-4A0B-9937-6E06AA369955}" srcOrd="1" destOrd="0" presId="urn:microsoft.com/office/officeart/2005/8/layout/cycle4#1"/>
    <dgm:cxn modelId="{8271D107-84EE-4C13-BBBC-0B07CBE05230}" type="presParOf" srcId="{D69E731D-1FA0-440F-98CB-81BC4F171163}" destId="{002A46A7-A952-4F79-BA8C-9ECAA8FA21E4}" srcOrd="1" destOrd="0" presId="urn:microsoft.com/office/officeart/2005/8/layout/cycle4#1"/>
    <dgm:cxn modelId="{108DD50C-A42D-4CDF-B27D-053E28F1FEBA}" type="presParOf" srcId="{002A46A7-A952-4F79-BA8C-9ECAA8FA21E4}" destId="{48703505-419D-4D98-94B2-0A212063DC42}" srcOrd="0" destOrd="0" presId="urn:microsoft.com/office/officeart/2005/8/layout/cycle4#1"/>
    <dgm:cxn modelId="{4642C6B5-5E08-4289-AC8B-014CA09CD6DF}" type="presParOf" srcId="{002A46A7-A952-4F79-BA8C-9ECAA8FA21E4}" destId="{EF4B090B-809F-41AA-A603-98049634E2FD}" srcOrd="1" destOrd="0" presId="urn:microsoft.com/office/officeart/2005/8/layout/cycle4#1"/>
    <dgm:cxn modelId="{4773545C-F5D1-4D68-9A9F-4267B98486BA}" type="presParOf" srcId="{D69E731D-1FA0-440F-98CB-81BC4F171163}" destId="{54F82A87-6A93-4975-97A6-5263C4F42C71}" srcOrd="2" destOrd="0" presId="urn:microsoft.com/office/officeart/2005/8/layout/cycle4#1"/>
    <dgm:cxn modelId="{E1740809-C805-4F1F-BED8-8A8CA29F2C41}" type="presParOf" srcId="{54F82A87-6A93-4975-97A6-5263C4F42C71}" destId="{FB0D9A3F-2556-497E-85A1-F1D8BD69BD73}" srcOrd="0" destOrd="0" presId="urn:microsoft.com/office/officeart/2005/8/layout/cycle4#1"/>
    <dgm:cxn modelId="{D85FBDC6-1C0E-472C-8EC0-C5F4D3111351}" type="presParOf" srcId="{54F82A87-6A93-4975-97A6-5263C4F42C71}" destId="{1BA94E63-82CC-44AF-B90A-D61C13683121}" srcOrd="1" destOrd="0" presId="urn:microsoft.com/office/officeart/2005/8/layout/cycle4#1"/>
    <dgm:cxn modelId="{8390C948-AFFF-4945-927D-8B4CDD02E4FA}" type="presParOf" srcId="{D69E731D-1FA0-440F-98CB-81BC4F171163}" destId="{996FDDEB-75E4-444F-9C80-4F3114640950}" srcOrd="3" destOrd="0" presId="urn:microsoft.com/office/officeart/2005/8/layout/cycle4#1"/>
    <dgm:cxn modelId="{23305590-7F0D-4AC3-BEE2-913D50A6C1F7}" type="presParOf" srcId="{996FDDEB-75E4-444F-9C80-4F3114640950}" destId="{9ED13A16-FAD2-4450-B1A4-6BC6EDE00B66}" srcOrd="0" destOrd="0" presId="urn:microsoft.com/office/officeart/2005/8/layout/cycle4#1"/>
    <dgm:cxn modelId="{ACC7F475-DAD9-4965-8F71-0B7D57891301}" type="presParOf" srcId="{996FDDEB-75E4-444F-9C80-4F3114640950}" destId="{F75F221B-00A6-4910-95B6-75F2C2C17822}" srcOrd="1" destOrd="0" presId="urn:microsoft.com/office/officeart/2005/8/layout/cycle4#1"/>
    <dgm:cxn modelId="{5988781D-DD6C-46E7-B7D2-0BA87751719C}" type="presParOf" srcId="{D69E731D-1FA0-440F-98CB-81BC4F171163}" destId="{881ED2BF-ED29-4CFD-83B4-58D4BA1D07EB}" srcOrd="4" destOrd="0" presId="urn:microsoft.com/office/officeart/2005/8/layout/cycle4#1"/>
    <dgm:cxn modelId="{BD45A86B-858E-4CC3-8B95-B4449D6257DE}" type="presParOf" srcId="{E0D0120B-7297-492F-97EC-83C82F92AEE5}" destId="{EAD7980A-556A-49A0-A977-444AA9CCDBA5}" srcOrd="1" destOrd="0" presId="urn:microsoft.com/office/officeart/2005/8/layout/cycle4#1"/>
    <dgm:cxn modelId="{81B83B02-40B0-4513-9D16-FD97A4C45577}" type="presParOf" srcId="{EAD7980A-556A-49A0-A977-444AA9CCDBA5}" destId="{C538B69F-F733-4B61-BBFA-14E1408B4E97}" srcOrd="0" destOrd="0" presId="urn:microsoft.com/office/officeart/2005/8/layout/cycle4#1"/>
    <dgm:cxn modelId="{AB0DF472-5FB4-432D-8547-90FC514E0EB7}" type="presParOf" srcId="{EAD7980A-556A-49A0-A977-444AA9CCDBA5}" destId="{307CD579-ACDE-4A05-BF68-310862D175FD}" srcOrd="1" destOrd="0" presId="urn:microsoft.com/office/officeart/2005/8/layout/cycle4#1"/>
    <dgm:cxn modelId="{466D386E-0E43-456F-A245-A8886B14F209}" type="presParOf" srcId="{EAD7980A-556A-49A0-A977-444AA9CCDBA5}" destId="{D4EB6140-2AB4-448E-8F6A-903321AC625C}" srcOrd="2" destOrd="0" presId="urn:microsoft.com/office/officeart/2005/8/layout/cycle4#1"/>
    <dgm:cxn modelId="{6784C339-6807-49DA-8530-9DF24E88B6E7}" type="presParOf" srcId="{EAD7980A-556A-49A0-A977-444AA9CCDBA5}" destId="{A5085BEA-46B9-4E26-A35C-A3F2DDE3A292}" srcOrd="3" destOrd="0" presId="urn:microsoft.com/office/officeart/2005/8/layout/cycle4#1"/>
    <dgm:cxn modelId="{2F59EE26-E8DA-4C3C-AC46-5E0D05CA4E66}" type="presParOf" srcId="{EAD7980A-556A-49A0-A977-444AA9CCDBA5}" destId="{EA389C89-5AB5-42EE-B615-9C3E2B268B7F}" srcOrd="4" destOrd="0" presId="urn:microsoft.com/office/officeart/2005/8/layout/cycle4#1"/>
    <dgm:cxn modelId="{BB5C3096-98D6-4E00-9AE2-1ED7379DA35C}" type="presParOf" srcId="{E0D0120B-7297-492F-97EC-83C82F92AEE5}" destId="{DB58CF38-8C1D-4AC1-A052-D7AF02B42B23}" srcOrd="2" destOrd="0" presId="urn:microsoft.com/office/officeart/2005/8/layout/cycle4#1"/>
    <dgm:cxn modelId="{BCB3B847-E284-4C18-8E4F-A8F7823703E8}" type="presParOf" srcId="{E0D0120B-7297-492F-97EC-83C82F92AEE5}" destId="{155ED648-67C3-41B1-9BAC-77462A0F730E}"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3CC9E2-A94C-4494-953D-803C03840F8F}" type="doc">
      <dgm:prSet loTypeId="urn:microsoft.com/office/officeart/2005/8/layout/pyramid2" loCatId="list" qsTypeId="urn:microsoft.com/office/officeart/2005/8/quickstyle/simple1" qsCatId="simple" csTypeId="urn:microsoft.com/office/officeart/2005/8/colors/accent0_2" csCatId="mainScheme" phldr="1"/>
      <dgm:spPr/>
    </dgm:pt>
    <dgm:pt modelId="{005EDF9D-5233-46F4-8AF1-7A6B8BE83B93}">
      <dgm:prSet phldrT="[Text]" custT="1"/>
      <dgm:spPr/>
      <dgm:t>
        <a:bodyPr/>
        <a:lstStyle/>
        <a:p>
          <a:pPr algn="just"/>
          <a:r>
            <a:rPr lang="vi-VN" sz="2000" dirty="0" smtClean="0">
              <a:latin typeface="+mn-lt"/>
            </a:rPr>
            <a:t>1</a:t>
          </a:r>
          <a:r>
            <a:rPr lang="vi-VN" sz="2000" dirty="0" smtClean="0">
              <a:latin typeface="Times New Roman" pitchFamily="18" charset="0"/>
              <a:cs typeface="Times New Roman" pitchFamily="18" charset="0"/>
            </a:rPr>
            <a:t>.</a:t>
          </a:r>
          <a:r>
            <a:rPr lang="vi-VN" sz="2000" dirty="0" smtClean="0">
              <a:latin typeface="+mn-lt"/>
            </a:rPr>
            <a:t> Địa điểm, môi trường</a:t>
          </a:r>
          <a:endParaRPr lang="en-US" sz="2000" dirty="0">
            <a:latin typeface="+mn-lt"/>
          </a:endParaRPr>
        </a:p>
      </dgm:t>
    </dgm:pt>
    <dgm:pt modelId="{239D869E-8C84-485A-9BAD-18EBAC0D88A2}" type="parTrans" cxnId="{7EB3D55E-490F-4D13-9D51-6AEBEC9CCAD2}">
      <dgm:prSet/>
      <dgm:spPr/>
      <dgm:t>
        <a:bodyPr/>
        <a:lstStyle/>
        <a:p>
          <a:endParaRPr lang="en-US">
            <a:latin typeface="+mn-lt"/>
          </a:endParaRPr>
        </a:p>
      </dgm:t>
    </dgm:pt>
    <dgm:pt modelId="{3B1B67B4-B72D-41A1-BD61-69B1722843DD}" type="sibTrans" cxnId="{7EB3D55E-490F-4D13-9D51-6AEBEC9CCAD2}">
      <dgm:prSet/>
      <dgm:spPr/>
      <dgm:t>
        <a:bodyPr/>
        <a:lstStyle/>
        <a:p>
          <a:endParaRPr lang="en-US">
            <a:latin typeface="+mn-lt"/>
          </a:endParaRPr>
        </a:p>
      </dgm:t>
    </dgm:pt>
    <dgm:pt modelId="{4617F393-5E51-4D58-BE69-8A4B8751E586}">
      <dgm:prSet phldrT="[Text]" custT="1"/>
      <dgm:spPr/>
      <dgm:t>
        <a:bodyPr/>
        <a:lstStyle/>
        <a:p>
          <a:pPr algn="just"/>
          <a:r>
            <a:rPr lang="vi-VN" sz="2000" dirty="0" smtClean="0">
              <a:latin typeface="Times New Roman" pitchFamily="18" charset="0"/>
              <a:cs typeface="Times New Roman" pitchFamily="18" charset="0"/>
            </a:rPr>
            <a:t>6. Hệ thống cung cấp nước</a:t>
          </a:r>
          <a:endParaRPr lang="en-US" sz="2000" dirty="0">
            <a:latin typeface="Times New Roman" pitchFamily="18" charset="0"/>
            <a:cs typeface="Times New Roman" pitchFamily="18" charset="0"/>
          </a:endParaRPr>
        </a:p>
      </dgm:t>
    </dgm:pt>
    <dgm:pt modelId="{22CCA5D2-45FF-459C-920E-E0D52A0AF02B}" type="parTrans" cxnId="{AABC98BD-05A4-4D96-8841-44C42E922560}">
      <dgm:prSet/>
      <dgm:spPr/>
      <dgm:t>
        <a:bodyPr/>
        <a:lstStyle/>
        <a:p>
          <a:endParaRPr lang="en-US">
            <a:latin typeface="+mn-lt"/>
          </a:endParaRPr>
        </a:p>
      </dgm:t>
    </dgm:pt>
    <dgm:pt modelId="{2E661E9E-670E-4A49-8AC4-139EF90F7B60}" type="sibTrans" cxnId="{AABC98BD-05A4-4D96-8841-44C42E922560}">
      <dgm:prSet/>
      <dgm:spPr/>
      <dgm:t>
        <a:bodyPr/>
        <a:lstStyle/>
        <a:p>
          <a:endParaRPr lang="en-US">
            <a:latin typeface="+mn-lt"/>
          </a:endParaRPr>
        </a:p>
      </dgm:t>
    </dgm:pt>
    <dgm:pt modelId="{E58BE462-3152-49CA-8BD4-476ADA8AFFFF}">
      <dgm:prSet phldrT="[Text]" custT="1"/>
      <dgm:spPr/>
      <dgm:t>
        <a:bodyPr/>
        <a:lstStyle/>
        <a:p>
          <a:pPr algn="just"/>
          <a:r>
            <a:rPr lang="vi-VN" sz="2000" dirty="0" smtClean="0">
              <a:latin typeface="Times New Roman" pitchFamily="18" charset="0"/>
              <a:cs typeface="Times New Roman" pitchFamily="18" charset="0"/>
            </a:rPr>
            <a:t>7. Hơi nước và khí nén</a:t>
          </a:r>
          <a:endParaRPr lang="en-US" sz="2000" dirty="0">
            <a:latin typeface="Times New Roman" pitchFamily="18" charset="0"/>
            <a:cs typeface="Times New Roman" pitchFamily="18" charset="0"/>
          </a:endParaRPr>
        </a:p>
      </dgm:t>
    </dgm:pt>
    <dgm:pt modelId="{9840E4FA-7535-44C1-948D-4BF8965E5A4A}" type="parTrans" cxnId="{3608B817-B3F6-41E8-B627-DA431196C8E1}">
      <dgm:prSet/>
      <dgm:spPr/>
      <dgm:t>
        <a:bodyPr/>
        <a:lstStyle/>
        <a:p>
          <a:endParaRPr lang="en-US">
            <a:latin typeface="+mn-lt"/>
          </a:endParaRPr>
        </a:p>
      </dgm:t>
    </dgm:pt>
    <dgm:pt modelId="{7A90E978-0ED8-4966-A8F8-D300AD6D5A88}" type="sibTrans" cxnId="{3608B817-B3F6-41E8-B627-DA431196C8E1}">
      <dgm:prSet/>
      <dgm:spPr/>
      <dgm:t>
        <a:bodyPr/>
        <a:lstStyle/>
        <a:p>
          <a:endParaRPr lang="en-US">
            <a:latin typeface="+mn-lt"/>
          </a:endParaRPr>
        </a:p>
      </dgm:t>
    </dgm:pt>
    <dgm:pt modelId="{3BC794DD-41F3-4831-A8A4-E3AAD7DCF8D1}">
      <dgm:prSet phldrT="[Text]" custT="1"/>
      <dgm:spPr/>
      <dgm:t>
        <a:bodyPr/>
        <a:lstStyle/>
        <a:p>
          <a:pPr algn="just"/>
          <a:r>
            <a:rPr lang="vi-VN" sz="2000" dirty="0" smtClean="0"/>
            <a:t>5.  Hệ thống chiếu sáng</a:t>
          </a:r>
          <a:endParaRPr lang="en-US" sz="2000" dirty="0">
            <a:latin typeface="Arial" pitchFamily="34" charset="0"/>
            <a:cs typeface="Arial" pitchFamily="34" charset="0"/>
          </a:endParaRPr>
        </a:p>
      </dgm:t>
    </dgm:pt>
    <dgm:pt modelId="{3ACA5FDA-3CE5-4216-9E88-CE512217CAA3}" type="parTrans" cxnId="{6D7A7B19-C08B-466F-A5F0-4E9FAC4A2444}">
      <dgm:prSet/>
      <dgm:spPr/>
      <dgm:t>
        <a:bodyPr/>
        <a:lstStyle/>
        <a:p>
          <a:endParaRPr lang="en-US">
            <a:latin typeface="+mn-lt"/>
          </a:endParaRPr>
        </a:p>
      </dgm:t>
    </dgm:pt>
    <dgm:pt modelId="{CA6CAE34-15C0-4F7B-B0F4-6694183AA6DA}" type="sibTrans" cxnId="{6D7A7B19-C08B-466F-A5F0-4E9FAC4A2444}">
      <dgm:prSet/>
      <dgm:spPr/>
      <dgm:t>
        <a:bodyPr/>
        <a:lstStyle/>
        <a:p>
          <a:endParaRPr lang="en-US">
            <a:latin typeface="+mn-lt"/>
          </a:endParaRPr>
        </a:p>
      </dgm:t>
    </dgm:pt>
    <dgm:pt modelId="{03EF9A4B-B93F-4C47-AECF-FCCE396314BE}">
      <dgm:prSet phldrT="[Text]" custT="1"/>
      <dgm:spPr/>
      <dgm:t>
        <a:bodyPr/>
        <a:lstStyle/>
        <a:p>
          <a:pPr algn="just"/>
          <a:r>
            <a:rPr lang="vi-VN" sz="2000" dirty="0" smtClean="0">
              <a:latin typeface="Times New Roman" pitchFamily="18" charset="0"/>
              <a:cs typeface="Times New Roman" pitchFamily="18" charset="0"/>
            </a:rPr>
            <a:t>2. Thiết kế, bố trí nhà xưởng</a:t>
          </a:r>
          <a:endParaRPr lang="en-US" sz="2000" dirty="0">
            <a:latin typeface="Times New Roman" pitchFamily="18" charset="0"/>
            <a:cs typeface="Times New Roman" pitchFamily="18" charset="0"/>
          </a:endParaRPr>
        </a:p>
      </dgm:t>
    </dgm:pt>
    <dgm:pt modelId="{027CC1BE-10F9-4D92-88B8-75C76403328C}" type="parTrans" cxnId="{E5E05D3B-7ED9-4095-B5DB-772FB13C1783}">
      <dgm:prSet/>
      <dgm:spPr/>
      <dgm:t>
        <a:bodyPr/>
        <a:lstStyle/>
        <a:p>
          <a:endParaRPr lang="en-US">
            <a:latin typeface="+mn-lt"/>
          </a:endParaRPr>
        </a:p>
      </dgm:t>
    </dgm:pt>
    <dgm:pt modelId="{EFA88B99-E7A1-4674-A289-DA2066ECDD4A}" type="sibTrans" cxnId="{E5E05D3B-7ED9-4095-B5DB-772FB13C1783}">
      <dgm:prSet/>
      <dgm:spPr/>
      <dgm:t>
        <a:bodyPr/>
        <a:lstStyle/>
        <a:p>
          <a:endParaRPr lang="en-US">
            <a:latin typeface="+mn-lt"/>
          </a:endParaRPr>
        </a:p>
      </dgm:t>
    </dgm:pt>
    <dgm:pt modelId="{8A960D04-D220-4933-B77D-3BC44B190841}">
      <dgm:prSet phldrT="[Text]" custT="1"/>
      <dgm:spPr/>
      <dgm:t>
        <a:bodyPr/>
        <a:lstStyle/>
        <a:p>
          <a:pPr algn="just"/>
          <a:r>
            <a:rPr lang="vi-VN" sz="2000" dirty="0" smtClean="0"/>
            <a:t>3. Kết cấu nhà xưởng</a:t>
          </a:r>
          <a:endParaRPr lang="en-US" sz="2000" dirty="0">
            <a:latin typeface="Arial" pitchFamily="34" charset="0"/>
            <a:cs typeface="Arial" pitchFamily="34" charset="0"/>
          </a:endParaRPr>
        </a:p>
      </dgm:t>
    </dgm:pt>
    <dgm:pt modelId="{C90D0857-4076-4D55-AA3C-A1D5FD6FA867}" type="parTrans" cxnId="{35DCC99C-A101-4383-A937-1184CCE92D48}">
      <dgm:prSet/>
      <dgm:spPr/>
      <dgm:t>
        <a:bodyPr/>
        <a:lstStyle/>
        <a:p>
          <a:endParaRPr lang="en-US">
            <a:latin typeface="+mn-lt"/>
          </a:endParaRPr>
        </a:p>
      </dgm:t>
    </dgm:pt>
    <dgm:pt modelId="{1BA6527E-09A1-4E97-A708-D6C59F45B34E}" type="sibTrans" cxnId="{35DCC99C-A101-4383-A937-1184CCE92D48}">
      <dgm:prSet/>
      <dgm:spPr/>
      <dgm:t>
        <a:bodyPr/>
        <a:lstStyle/>
        <a:p>
          <a:endParaRPr lang="en-US">
            <a:latin typeface="+mn-lt"/>
          </a:endParaRPr>
        </a:p>
      </dgm:t>
    </dgm:pt>
    <dgm:pt modelId="{756160C6-F942-4932-8D3F-AE1C9BE8EED0}">
      <dgm:prSet phldrT="[Text]" custT="1"/>
      <dgm:spPr/>
      <dgm:t>
        <a:bodyPr/>
        <a:lstStyle/>
        <a:p>
          <a:pPr algn="just"/>
          <a:r>
            <a:rPr lang="vi-VN" sz="2000" dirty="0" smtClean="0"/>
            <a:t>4. Hệ thống thông gió</a:t>
          </a:r>
          <a:endParaRPr lang="en-US" sz="2000" dirty="0">
            <a:latin typeface="Arial" pitchFamily="34" charset="0"/>
            <a:cs typeface="Arial" pitchFamily="34" charset="0"/>
          </a:endParaRPr>
        </a:p>
      </dgm:t>
    </dgm:pt>
    <dgm:pt modelId="{1532974B-9284-4F15-AAEC-29957FD76770}" type="parTrans" cxnId="{1F50E444-7AE5-4F1B-B76A-41F129AEA24C}">
      <dgm:prSet/>
      <dgm:spPr/>
      <dgm:t>
        <a:bodyPr/>
        <a:lstStyle/>
        <a:p>
          <a:endParaRPr lang="en-US">
            <a:latin typeface="+mn-lt"/>
          </a:endParaRPr>
        </a:p>
      </dgm:t>
    </dgm:pt>
    <dgm:pt modelId="{DF9FA6E8-3384-411C-93C3-A9CDBB47940A}" type="sibTrans" cxnId="{1F50E444-7AE5-4F1B-B76A-41F129AEA24C}">
      <dgm:prSet/>
      <dgm:spPr/>
      <dgm:t>
        <a:bodyPr/>
        <a:lstStyle/>
        <a:p>
          <a:endParaRPr lang="en-US">
            <a:latin typeface="+mn-lt"/>
          </a:endParaRPr>
        </a:p>
      </dgm:t>
    </dgm:pt>
    <dgm:pt modelId="{7D57BE8C-17B7-4F20-9933-4D4D5150D20A}">
      <dgm:prSet phldrT="[Text]" custT="1"/>
      <dgm:spPr/>
      <dgm:t>
        <a:bodyPr/>
        <a:lstStyle/>
        <a:p>
          <a:pPr algn="just"/>
          <a:r>
            <a:rPr lang="vi-VN" sz="2000" dirty="0" smtClean="0">
              <a:latin typeface="Times New Roman" pitchFamily="18" charset="0"/>
              <a:cs typeface="Times New Roman" pitchFamily="18" charset="0"/>
            </a:rPr>
            <a:t>10. Nguyên liệu thực phẩm và bao bì thực phẩm</a:t>
          </a:r>
          <a:endParaRPr lang="en-US" sz="2000" dirty="0">
            <a:latin typeface="Times New Roman" pitchFamily="18" charset="0"/>
            <a:cs typeface="Times New Roman" pitchFamily="18" charset="0"/>
          </a:endParaRPr>
        </a:p>
      </dgm:t>
    </dgm:pt>
    <dgm:pt modelId="{7515A09F-6F63-44F9-9A64-29B8FCF6A1FB}" type="parTrans" cxnId="{5746BD33-9C79-48A1-9AE0-586E5B9A4CE1}">
      <dgm:prSet/>
      <dgm:spPr/>
      <dgm:t>
        <a:bodyPr/>
        <a:lstStyle/>
        <a:p>
          <a:endParaRPr lang="en-US">
            <a:latin typeface="+mn-lt"/>
          </a:endParaRPr>
        </a:p>
      </dgm:t>
    </dgm:pt>
    <dgm:pt modelId="{15470218-C936-4E8F-90E8-77520215C01C}" type="sibTrans" cxnId="{5746BD33-9C79-48A1-9AE0-586E5B9A4CE1}">
      <dgm:prSet/>
      <dgm:spPr/>
      <dgm:t>
        <a:bodyPr/>
        <a:lstStyle/>
        <a:p>
          <a:endParaRPr lang="en-US">
            <a:latin typeface="+mn-lt"/>
          </a:endParaRPr>
        </a:p>
      </dgm:t>
    </dgm:pt>
    <dgm:pt modelId="{8EF435C7-FEE2-4CC1-B63C-98F11E38396C}">
      <dgm:prSet phldrT="[Text]" custT="1"/>
      <dgm:spPr/>
      <dgm:t>
        <a:bodyPr/>
        <a:lstStyle/>
        <a:p>
          <a:pPr algn="just"/>
          <a:r>
            <a:rPr lang="vi-VN" sz="2000" dirty="0" smtClean="0"/>
            <a:t>8. Hệ thống xử lý chất thải, rác thải</a:t>
          </a:r>
          <a:endParaRPr lang="en-US" sz="2000" dirty="0">
            <a:latin typeface="Arial" pitchFamily="34" charset="0"/>
            <a:cs typeface="Arial" pitchFamily="34" charset="0"/>
          </a:endParaRPr>
        </a:p>
      </dgm:t>
    </dgm:pt>
    <dgm:pt modelId="{C1246BA7-3B5D-4CDE-8501-44742352004F}" type="parTrans" cxnId="{C474DADD-69B5-4B4A-A6D6-B51E7CD3875B}">
      <dgm:prSet/>
      <dgm:spPr/>
      <dgm:t>
        <a:bodyPr/>
        <a:lstStyle/>
        <a:p>
          <a:endParaRPr lang="en-US">
            <a:latin typeface="+mn-lt"/>
          </a:endParaRPr>
        </a:p>
      </dgm:t>
    </dgm:pt>
    <dgm:pt modelId="{964AA9DD-9713-497B-9184-94DE3C591A6A}" type="sibTrans" cxnId="{C474DADD-69B5-4B4A-A6D6-B51E7CD3875B}">
      <dgm:prSet/>
      <dgm:spPr/>
      <dgm:t>
        <a:bodyPr/>
        <a:lstStyle/>
        <a:p>
          <a:endParaRPr lang="en-US">
            <a:latin typeface="+mn-lt"/>
          </a:endParaRPr>
        </a:p>
      </dgm:t>
    </dgm:pt>
    <dgm:pt modelId="{D8D1DCF6-BFF1-4F20-BA3A-F73643CB210A}">
      <dgm:prSet phldrT="[Text]" custT="1"/>
      <dgm:spPr/>
      <dgm:t>
        <a:bodyPr/>
        <a:lstStyle/>
        <a:p>
          <a:pPr algn="just"/>
          <a:r>
            <a:rPr lang="vi-VN" sz="2000" dirty="0" smtClean="0"/>
            <a:t>9. Nhà vệ sinh, khu vực thay đồ bảo hộ lao động</a:t>
          </a:r>
          <a:endParaRPr lang="en-US" sz="2000" dirty="0">
            <a:latin typeface="Arial" pitchFamily="34" charset="0"/>
            <a:cs typeface="Arial" pitchFamily="34" charset="0"/>
          </a:endParaRPr>
        </a:p>
      </dgm:t>
    </dgm:pt>
    <dgm:pt modelId="{EDF9C7A1-18B2-466A-86D9-CEFBF1217448}" type="parTrans" cxnId="{9CFC52FC-0428-4A92-99A7-396302906603}">
      <dgm:prSet/>
      <dgm:spPr/>
      <dgm:t>
        <a:bodyPr/>
        <a:lstStyle/>
        <a:p>
          <a:endParaRPr lang="en-US">
            <a:latin typeface="+mn-lt"/>
          </a:endParaRPr>
        </a:p>
      </dgm:t>
    </dgm:pt>
    <dgm:pt modelId="{2E9A307A-6630-42E9-8A77-CED3526112A4}" type="sibTrans" cxnId="{9CFC52FC-0428-4A92-99A7-396302906603}">
      <dgm:prSet/>
      <dgm:spPr/>
      <dgm:t>
        <a:bodyPr/>
        <a:lstStyle/>
        <a:p>
          <a:endParaRPr lang="en-US">
            <a:latin typeface="+mn-lt"/>
          </a:endParaRPr>
        </a:p>
      </dgm:t>
    </dgm:pt>
    <dgm:pt modelId="{6854E506-938B-4940-A435-8F1B314D306B}" type="pres">
      <dgm:prSet presAssocID="{6F3CC9E2-A94C-4494-953D-803C03840F8F}" presName="compositeShape" presStyleCnt="0">
        <dgm:presLayoutVars>
          <dgm:dir/>
          <dgm:resizeHandles/>
        </dgm:presLayoutVars>
      </dgm:prSet>
      <dgm:spPr/>
    </dgm:pt>
    <dgm:pt modelId="{3B89CECB-D5E8-404C-98FA-637C73AA6E6A}" type="pres">
      <dgm:prSet presAssocID="{6F3CC9E2-A94C-4494-953D-803C03840F8F}" presName="pyramid" presStyleLbl="node1" presStyleIdx="0" presStyleCnt="1"/>
      <dgm:spPr/>
    </dgm:pt>
    <dgm:pt modelId="{EC3B3840-CA4E-4F0E-9EDA-91BDD0C3BEE0}" type="pres">
      <dgm:prSet presAssocID="{6F3CC9E2-A94C-4494-953D-803C03840F8F}" presName="theList" presStyleCnt="0"/>
      <dgm:spPr/>
    </dgm:pt>
    <dgm:pt modelId="{5BE6B035-B1B4-42C7-8054-39B0C97B5BFD}" type="pres">
      <dgm:prSet presAssocID="{005EDF9D-5233-46F4-8AF1-7A6B8BE83B93}" presName="aNode" presStyleLbl="fgAcc1" presStyleIdx="0" presStyleCnt="10" custScaleY="262779" custLinFactY="-100000" custLinFactNeighborX="57" custLinFactNeighborY="-135783">
        <dgm:presLayoutVars>
          <dgm:bulletEnabled val="1"/>
        </dgm:presLayoutVars>
      </dgm:prSet>
      <dgm:spPr/>
      <dgm:t>
        <a:bodyPr/>
        <a:lstStyle/>
        <a:p>
          <a:endParaRPr lang="en-US"/>
        </a:p>
      </dgm:t>
    </dgm:pt>
    <dgm:pt modelId="{53A5FEB7-7CA7-40B9-997A-053C45447333}" type="pres">
      <dgm:prSet presAssocID="{005EDF9D-5233-46F4-8AF1-7A6B8BE83B93}" presName="aSpace" presStyleCnt="0"/>
      <dgm:spPr/>
    </dgm:pt>
    <dgm:pt modelId="{16B47E87-4AB4-4699-B263-598F3E2261BC}" type="pres">
      <dgm:prSet presAssocID="{03EF9A4B-B93F-4C47-AECF-FCCE396314BE}" presName="aNode" presStyleLbl="fgAcc1" presStyleIdx="1" presStyleCnt="10" custScaleY="274593" custLinFactY="-41227" custLinFactNeighborX="57" custLinFactNeighborY="-100000">
        <dgm:presLayoutVars>
          <dgm:bulletEnabled val="1"/>
        </dgm:presLayoutVars>
      </dgm:prSet>
      <dgm:spPr/>
      <dgm:t>
        <a:bodyPr/>
        <a:lstStyle/>
        <a:p>
          <a:endParaRPr lang="en-US"/>
        </a:p>
      </dgm:t>
    </dgm:pt>
    <dgm:pt modelId="{F0A56450-3414-4CA6-A3D3-06A188F24465}" type="pres">
      <dgm:prSet presAssocID="{03EF9A4B-B93F-4C47-AECF-FCCE396314BE}" presName="aSpace" presStyleCnt="0"/>
      <dgm:spPr/>
    </dgm:pt>
    <dgm:pt modelId="{C3003C62-91E8-4CE2-B749-66B80228AE83}" type="pres">
      <dgm:prSet presAssocID="{8A960D04-D220-4933-B77D-3BC44B190841}" presName="aNode" presStyleLbl="fgAcc1" presStyleIdx="2" presStyleCnt="10" custScaleY="290759" custLinFactNeighborX="57" custLinFactNeighborY="-18378">
        <dgm:presLayoutVars>
          <dgm:bulletEnabled val="1"/>
        </dgm:presLayoutVars>
      </dgm:prSet>
      <dgm:spPr/>
      <dgm:t>
        <a:bodyPr/>
        <a:lstStyle/>
        <a:p>
          <a:endParaRPr lang="en-US"/>
        </a:p>
      </dgm:t>
    </dgm:pt>
    <dgm:pt modelId="{FE3FF998-095F-4327-972B-D45D661FD3AF}" type="pres">
      <dgm:prSet presAssocID="{8A960D04-D220-4933-B77D-3BC44B190841}" presName="aSpace" presStyleCnt="0"/>
      <dgm:spPr/>
    </dgm:pt>
    <dgm:pt modelId="{56FC1D99-80A2-4E8A-ABD3-5E1D1F02D1FF}" type="pres">
      <dgm:prSet presAssocID="{756160C6-F942-4932-8D3F-AE1C9BE8EED0}" presName="aNode" presStyleLbl="fgAcc1" presStyleIdx="3" presStyleCnt="10" custScaleY="282886" custLinFactY="20469" custLinFactNeighborX="57" custLinFactNeighborY="100000">
        <dgm:presLayoutVars>
          <dgm:bulletEnabled val="1"/>
        </dgm:presLayoutVars>
      </dgm:prSet>
      <dgm:spPr/>
      <dgm:t>
        <a:bodyPr/>
        <a:lstStyle/>
        <a:p>
          <a:endParaRPr lang="en-US"/>
        </a:p>
      </dgm:t>
    </dgm:pt>
    <dgm:pt modelId="{FF99A69E-C082-47F9-AA7F-5966B0950926}" type="pres">
      <dgm:prSet presAssocID="{756160C6-F942-4932-8D3F-AE1C9BE8EED0}" presName="aSpace" presStyleCnt="0"/>
      <dgm:spPr/>
    </dgm:pt>
    <dgm:pt modelId="{243662FC-1328-4C68-99D4-7DFCBA0FD5B7}" type="pres">
      <dgm:prSet presAssocID="{3BC794DD-41F3-4831-A8A4-E3AAD7DCF8D1}" presName="aNode" presStyleLbl="fgAcc1" presStyleIdx="4" presStyleCnt="10" custScaleX="98578" custScaleY="301803" custLinFactY="63607" custLinFactNeighborX="-1857" custLinFactNeighborY="100000">
        <dgm:presLayoutVars>
          <dgm:bulletEnabled val="1"/>
        </dgm:presLayoutVars>
      </dgm:prSet>
      <dgm:spPr/>
      <dgm:t>
        <a:bodyPr/>
        <a:lstStyle/>
        <a:p>
          <a:endParaRPr lang="en-US"/>
        </a:p>
      </dgm:t>
    </dgm:pt>
    <dgm:pt modelId="{23DDB609-BC71-4628-B962-1BE79127A04A}" type="pres">
      <dgm:prSet presAssocID="{3BC794DD-41F3-4831-A8A4-E3AAD7DCF8D1}" presName="aSpace" presStyleCnt="0"/>
      <dgm:spPr/>
    </dgm:pt>
    <dgm:pt modelId="{2EF2FDB7-E6BD-4075-94CB-82AA22894680}" type="pres">
      <dgm:prSet presAssocID="{4617F393-5E51-4D58-BE69-8A4B8751E586}" presName="aNode" presStyleLbl="fgAcc1" presStyleIdx="5" presStyleCnt="10" custScaleY="281108" custLinFactY="87828" custLinFactNeighborX="-1857" custLinFactNeighborY="100000">
        <dgm:presLayoutVars>
          <dgm:bulletEnabled val="1"/>
        </dgm:presLayoutVars>
      </dgm:prSet>
      <dgm:spPr/>
      <dgm:t>
        <a:bodyPr/>
        <a:lstStyle/>
        <a:p>
          <a:endParaRPr lang="en-US"/>
        </a:p>
      </dgm:t>
    </dgm:pt>
    <dgm:pt modelId="{1612F442-80E0-4F11-B84A-D827EE394E83}" type="pres">
      <dgm:prSet presAssocID="{4617F393-5E51-4D58-BE69-8A4B8751E586}" presName="aSpace" presStyleCnt="0"/>
      <dgm:spPr/>
    </dgm:pt>
    <dgm:pt modelId="{74B1DB65-D5F8-4D3C-AB8D-A944F26E8DD8}" type="pres">
      <dgm:prSet presAssocID="{E58BE462-3152-49CA-8BD4-476ADA8AFFFF}" presName="aNode" presStyleLbl="fgAcc1" presStyleIdx="6" presStyleCnt="10" custScaleY="371474" custLinFactY="176665" custLinFactNeighborX="57" custLinFactNeighborY="200000">
        <dgm:presLayoutVars>
          <dgm:bulletEnabled val="1"/>
        </dgm:presLayoutVars>
      </dgm:prSet>
      <dgm:spPr/>
      <dgm:t>
        <a:bodyPr/>
        <a:lstStyle/>
        <a:p>
          <a:endParaRPr lang="en-US"/>
        </a:p>
      </dgm:t>
    </dgm:pt>
    <dgm:pt modelId="{D29ADD31-8926-4798-BD35-58ECE2DBD7F3}" type="pres">
      <dgm:prSet presAssocID="{E58BE462-3152-49CA-8BD4-476ADA8AFFFF}" presName="aSpace" presStyleCnt="0"/>
      <dgm:spPr/>
    </dgm:pt>
    <dgm:pt modelId="{9C4BF3C1-36DB-4383-A08D-C84A030E09FC}" type="pres">
      <dgm:prSet presAssocID="{8EF435C7-FEE2-4CC1-B63C-98F11E38396C}" presName="aNode" presStyleLbl="fgAcc1" presStyleIdx="7" presStyleCnt="10" custScaleY="462488" custLinFactY="231557" custLinFactNeighborX="57" custLinFactNeighborY="300000">
        <dgm:presLayoutVars>
          <dgm:bulletEnabled val="1"/>
        </dgm:presLayoutVars>
      </dgm:prSet>
      <dgm:spPr/>
      <dgm:t>
        <a:bodyPr/>
        <a:lstStyle/>
        <a:p>
          <a:endParaRPr lang="en-US"/>
        </a:p>
      </dgm:t>
    </dgm:pt>
    <dgm:pt modelId="{E4A60BC3-EEAA-4B1D-A6EF-CA584C515A37}" type="pres">
      <dgm:prSet presAssocID="{8EF435C7-FEE2-4CC1-B63C-98F11E38396C}" presName="aSpace" presStyleCnt="0"/>
      <dgm:spPr/>
    </dgm:pt>
    <dgm:pt modelId="{93117AC9-37F8-45B6-8E88-7363FB20B89E}" type="pres">
      <dgm:prSet presAssocID="{D8D1DCF6-BFF1-4F20-BA3A-F73643CB210A}" presName="aNode" presStyleLbl="fgAcc1" presStyleIdx="8" presStyleCnt="10" custScaleY="497306" custLinFactY="264356" custLinFactNeighborX="57" custLinFactNeighborY="300000">
        <dgm:presLayoutVars>
          <dgm:bulletEnabled val="1"/>
        </dgm:presLayoutVars>
      </dgm:prSet>
      <dgm:spPr/>
      <dgm:t>
        <a:bodyPr/>
        <a:lstStyle/>
        <a:p>
          <a:endParaRPr lang="en-US"/>
        </a:p>
      </dgm:t>
    </dgm:pt>
    <dgm:pt modelId="{AF015242-1122-44C2-93B5-C1A1AFF07CE2}" type="pres">
      <dgm:prSet presAssocID="{D8D1DCF6-BFF1-4F20-BA3A-F73643CB210A}" presName="aSpace" presStyleCnt="0"/>
      <dgm:spPr/>
    </dgm:pt>
    <dgm:pt modelId="{2D4FFB06-5C7C-4B62-AF9C-0C3341E44352}" type="pres">
      <dgm:prSet presAssocID="{7D57BE8C-17B7-4F20-9933-4D4D5150D20A}" presName="aNode" presStyleLbl="fgAcc1" presStyleIdx="9" presStyleCnt="10" custScaleY="474800" custLinFactY="291283" custLinFactNeighborX="57" custLinFactNeighborY="300000">
        <dgm:presLayoutVars>
          <dgm:bulletEnabled val="1"/>
        </dgm:presLayoutVars>
      </dgm:prSet>
      <dgm:spPr/>
      <dgm:t>
        <a:bodyPr/>
        <a:lstStyle/>
        <a:p>
          <a:endParaRPr lang="en-US"/>
        </a:p>
      </dgm:t>
    </dgm:pt>
    <dgm:pt modelId="{83F89B91-DAE8-4739-AC69-B8DF155AA287}" type="pres">
      <dgm:prSet presAssocID="{7D57BE8C-17B7-4F20-9933-4D4D5150D20A}" presName="aSpace" presStyleCnt="0"/>
      <dgm:spPr/>
    </dgm:pt>
  </dgm:ptLst>
  <dgm:cxnLst>
    <dgm:cxn modelId="{C487FB45-0D0A-4414-925D-433E7B7CE40B}" type="presOf" srcId="{8EF435C7-FEE2-4CC1-B63C-98F11E38396C}" destId="{9C4BF3C1-36DB-4383-A08D-C84A030E09FC}" srcOrd="0" destOrd="0" presId="urn:microsoft.com/office/officeart/2005/8/layout/pyramid2"/>
    <dgm:cxn modelId="{D166B856-AF20-44C8-BC47-4AB52200C52E}" type="presOf" srcId="{005EDF9D-5233-46F4-8AF1-7A6B8BE83B93}" destId="{5BE6B035-B1B4-42C7-8054-39B0C97B5BFD}" srcOrd="0" destOrd="0" presId="urn:microsoft.com/office/officeart/2005/8/layout/pyramid2"/>
    <dgm:cxn modelId="{9742A675-D2C9-48AA-8005-44D22E59F3F0}" type="presOf" srcId="{756160C6-F942-4932-8D3F-AE1C9BE8EED0}" destId="{56FC1D99-80A2-4E8A-ABD3-5E1D1F02D1FF}" srcOrd="0" destOrd="0" presId="urn:microsoft.com/office/officeart/2005/8/layout/pyramid2"/>
    <dgm:cxn modelId="{F9BCB6BD-65BB-435A-91FD-CBE55A1CB784}" type="presOf" srcId="{6F3CC9E2-A94C-4494-953D-803C03840F8F}" destId="{6854E506-938B-4940-A435-8F1B314D306B}" srcOrd="0" destOrd="0" presId="urn:microsoft.com/office/officeart/2005/8/layout/pyramid2"/>
    <dgm:cxn modelId="{E9E775BE-36C7-4FA6-9DF0-41A66F04DA20}" type="presOf" srcId="{3BC794DD-41F3-4831-A8A4-E3AAD7DCF8D1}" destId="{243662FC-1328-4C68-99D4-7DFCBA0FD5B7}" srcOrd="0" destOrd="0" presId="urn:microsoft.com/office/officeart/2005/8/layout/pyramid2"/>
    <dgm:cxn modelId="{C3BC8300-D912-4769-8637-EF212057BE61}" type="presOf" srcId="{7D57BE8C-17B7-4F20-9933-4D4D5150D20A}" destId="{2D4FFB06-5C7C-4B62-AF9C-0C3341E44352}" srcOrd="0" destOrd="0" presId="urn:microsoft.com/office/officeart/2005/8/layout/pyramid2"/>
    <dgm:cxn modelId="{AABC98BD-05A4-4D96-8841-44C42E922560}" srcId="{6F3CC9E2-A94C-4494-953D-803C03840F8F}" destId="{4617F393-5E51-4D58-BE69-8A4B8751E586}" srcOrd="5" destOrd="0" parTransId="{22CCA5D2-45FF-459C-920E-E0D52A0AF02B}" sibTransId="{2E661E9E-670E-4A49-8AC4-139EF90F7B60}"/>
    <dgm:cxn modelId="{32CF491E-C85F-4739-B727-33439A554812}" type="presOf" srcId="{D8D1DCF6-BFF1-4F20-BA3A-F73643CB210A}" destId="{93117AC9-37F8-45B6-8E88-7363FB20B89E}" srcOrd="0" destOrd="0" presId="urn:microsoft.com/office/officeart/2005/8/layout/pyramid2"/>
    <dgm:cxn modelId="{E5E05D3B-7ED9-4095-B5DB-772FB13C1783}" srcId="{6F3CC9E2-A94C-4494-953D-803C03840F8F}" destId="{03EF9A4B-B93F-4C47-AECF-FCCE396314BE}" srcOrd="1" destOrd="0" parTransId="{027CC1BE-10F9-4D92-88B8-75C76403328C}" sibTransId="{EFA88B99-E7A1-4674-A289-DA2066ECDD4A}"/>
    <dgm:cxn modelId="{32FB87EF-D6C4-4077-BBE3-712FAE3F4E2B}" type="presOf" srcId="{E58BE462-3152-49CA-8BD4-476ADA8AFFFF}" destId="{74B1DB65-D5F8-4D3C-AB8D-A944F26E8DD8}" srcOrd="0" destOrd="0" presId="urn:microsoft.com/office/officeart/2005/8/layout/pyramid2"/>
    <dgm:cxn modelId="{C474DADD-69B5-4B4A-A6D6-B51E7CD3875B}" srcId="{6F3CC9E2-A94C-4494-953D-803C03840F8F}" destId="{8EF435C7-FEE2-4CC1-B63C-98F11E38396C}" srcOrd="7" destOrd="0" parTransId="{C1246BA7-3B5D-4CDE-8501-44742352004F}" sibTransId="{964AA9DD-9713-497B-9184-94DE3C591A6A}"/>
    <dgm:cxn modelId="{BAC91437-D0C2-4041-BDC7-AF5C57688A78}" type="presOf" srcId="{4617F393-5E51-4D58-BE69-8A4B8751E586}" destId="{2EF2FDB7-E6BD-4075-94CB-82AA22894680}" srcOrd="0" destOrd="0" presId="urn:microsoft.com/office/officeart/2005/8/layout/pyramid2"/>
    <dgm:cxn modelId="{9CFC52FC-0428-4A92-99A7-396302906603}" srcId="{6F3CC9E2-A94C-4494-953D-803C03840F8F}" destId="{D8D1DCF6-BFF1-4F20-BA3A-F73643CB210A}" srcOrd="8" destOrd="0" parTransId="{EDF9C7A1-18B2-466A-86D9-CEFBF1217448}" sibTransId="{2E9A307A-6630-42E9-8A77-CED3526112A4}"/>
    <dgm:cxn modelId="{7EB3D55E-490F-4D13-9D51-6AEBEC9CCAD2}" srcId="{6F3CC9E2-A94C-4494-953D-803C03840F8F}" destId="{005EDF9D-5233-46F4-8AF1-7A6B8BE83B93}" srcOrd="0" destOrd="0" parTransId="{239D869E-8C84-485A-9BAD-18EBAC0D88A2}" sibTransId="{3B1B67B4-B72D-41A1-BD61-69B1722843DD}"/>
    <dgm:cxn modelId="{ED5CBF80-5108-495C-8916-FF7ED21B2DA0}" type="presOf" srcId="{03EF9A4B-B93F-4C47-AECF-FCCE396314BE}" destId="{16B47E87-4AB4-4699-B263-598F3E2261BC}" srcOrd="0" destOrd="0" presId="urn:microsoft.com/office/officeart/2005/8/layout/pyramid2"/>
    <dgm:cxn modelId="{1F50E444-7AE5-4F1B-B76A-41F129AEA24C}" srcId="{6F3CC9E2-A94C-4494-953D-803C03840F8F}" destId="{756160C6-F942-4932-8D3F-AE1C9BE8EED0}" srcOrd="3" destOrd="0" parTransId="{1532974B-9284-4F15-AAEC-29957FD76770}" sibTransId="{DF9FA6E8-3384-411C-93C3-A9CDBB47940A}"/>
    <dgm:cxn modelId="{3608B817-B3F6-41E8-B627-DA431196C8E1}" srcId="{6F3CC9E2-A94C-4494-953D-803C03840F8F}" destId="{E58BE462-3152-49CA-8BD4-476ADA8AFFFF}" srcOrd="6" destOrd="0" parTransId="{9840E4FA-7535-44C1-948D-4BF8965E5A4A}" sibTransId="{7A90E978-0ED8-4966-A8F8-D300AD6D5A88}"/>
    <dgm:cxn modelId="{5746BD33-9C79-48A1-9AE0-586E5B9A4CE1}" srcId="{6F3CC9E2-A94C-4494-953D-803C03840F8F}" destId="{7D57BE8C-17B7-4F20-9933-4D4D5150D20A}" srcOrd="9" destOrd="0" parTransId="{7515A09F-6F63-44F9-9A64-29B8FCF6A1FB}" sibTransId="{15470218-C936-4E8F-90E8-77520215C01C}"/>
    <dgm:cxn modelId="{BEFA8685-8264-4E59-B79E-5DBB1F09D8D1}" type="presOf" srcId="{8A960D04-D220-4933-B77D-3BC44B190841}" destId="{C3003C62-91E8-4CE2-B749-66B80228AE83}" srcOrd="0" destOrd="0" presId="urn:microsoft.com/office/officeart/2005/8/layout/pyramid2"/>
    <dgm:cxn modelId="{35DCC99C-A101-4383-A937-1184CCE92D48}" srcId="{6F3CC9E2-A94C-4494-953D-803C03840F8F}" destId="{8A960D04-D220-4933-B77D-3BC44B190841}" srcOrd="2" destOrd="0" parTransId="{C90D0857-4076-4D55-AA3C-A1D5FD6FA867}" sibTransId="{1BA6527E-09A1-4E97-A708-D6C59F45B34E}"/>
    <dgm:cxn modelId="{6D7A7B19-C08B-466F-A5F0-4E9FAC4A2444}" srcId="{6F3CC9E2-A94C-4494-953D-803C03840F8F}" destId="{3BC794DD-41F3-4831-A8A4-E3AAD7DCF8D1}" srcOrd="4" destOrd="0" parTransId="{3ACA5FDA-3CE5-4216-9E88-CE512217CAA3}" sibTransId="{CA6CAE34-15C0-4F7B-B0F4-6694183AA6DA}"/>
    <dgm:cxn modelId="{C7BE0054-3894-4C01-82DA-6E1FC11BA50C}" type="presParOf" srcId="{6854E506-938B-4940-A435-8F1B314D306B}" destId="{3B89CECB-D5E8-404C-98FA-637C73AA6E6A}" srcOrd="0" destOrd="0" presId="urn:microsoft.com/office/officeart/2005/8/layout/pyramid2"/>
    <dgm:cxn modelId="{6F100520-290B-41A7-B49D-BC7395D6572E}" type="presParOf" srcId="{6854E506-938B-4940-A435-8F1B314D306B}" destId="{EC3B3840-CA4E-4F0E-9EDA-91BDD0C3BEE0}" srcOrd="1" destOrd="0" presId="urn:microsoft.com/office/officeart/2005/8/layout/pyramid2"/>
    <dgm:cxn modelId="{A5C10E2E-A682-42CF-8717-1207E9407557}" type="presParOf" srcId="{EC3B3840-CA4E-4F0E-9EDA-91BDD0C3BEE0}" destId="{5BE6B035-B1B4-42C7-8054-39B0C97B5BFD}" srcOrd="0" destOrd="0" presId="urn:microsoft.com/office/officeart/2005/8/layout/pyramid2"/>
    <dgm:cxn modelId="{D64370E7-7DE4-40A4-AF7D-0C9972D01D76}" type="presParOf" srcId="{EC3B3840-CA4E-4F0E-9EDA-91BDD0C3BEE0}" destId="{53A5FEB7-7CA7-40B9-997A-053C45447333}" srcOrd="1" destOrd="0" presId="urn:microsoft.com/office/officeart/2005/8/layout/pyramid2"/>
    <dgm:cxn modelId="{A948565A-EAA9-4EFA-9ADA-AE5263173162}" type="presParOf" srcId="{EC3B3840-CA4E-4F0E-9EDA-91BDD0C3BEE0}" destId="{16B47E87-4AB4-4699-B263-598F3E2261BC}" srcOrd="2" destOrd="0" presId="urn:microsoft.com/office/officeart/2005/8/layout/pyramid2"/>
    <dgm:cxn modelId="{795CE78B-BEB2-41C2-BF27-3C0C69378E1F}" type="presParOf" srcId="{EC3B3840-CA4E-4F0E-9EDA-91BDD0C3BEE0}" destId="{F0A56450-3414-4CA6-A3D3-06A188F24465}" srcOrd="3" destOrd="0" presId="urn:microsoft.com/office/officeart/2005/8/layout/pyramid2"/>
    <dgm:cxn modelId="{A2B0253E-6275-45DB-ADFD-5B8E44A7B677}" type="presParOf" srcId="{EC3B3840-CA4E-4F0E-9EDA-91BDD0C3BEE0}" destId="{C3003C62-91E8-4CE2-B749-66B80228AE83}" srcOrd="4" destOrd="0" presId="urn:microsoft.com/office/officeart/2005/8/layout/pyramid2"/>
    <dgm:cxn modelId="{7B7504E0-3B49-408E-A8B1-C0AF93CA19E6}" type="presParOf" srcId="{EC3B3840-CA4E-4F0E-9EDA-91BDD0C3BEE0}" destId="{FE3FF998-095F-4327-972B-D45D661FD3AF}" srcOrd="5" destOrd="0" presId="urn:microsoft.com/office/officeart/2005/8/layout/pyramid2"/>
    <dgm:cxn modelId="{936DD3EB-A6A6-44C9-9937-E279BE6ADA7D}" type="presParOf" srcId="{EC3B3840-CA4E-4F0E-9EDA-91BDD0C3BEE0}" destId="{56FC1D99-80A2-4E8A-ABD3-5E1D1F02D1FF}" srcOrd="6" destOrd="0" presId="urn:microsoft.com/office/officeart/2005/8/layout/pyramid2"/>
    <dgm:cxn modelId="{64B6A1E8-5B26-451E-BAAB-3E78B9F0B2BE}" type="presParOf" srcId="{EC3B3840-CA4E-4F0E-9EDA-91BDD0C3BEE0}" destId="{FF99A69E-C082-47F9-AA7F-5966B0950926}" srcOrd="7" destOrd="0" presId="urn:microsoft.com/office/officeart/2005/8/layout/pyramid2"/>
    <dgm:cxn modelId="{364946A0-1932-410F-AEA4-4EE26A2043E3}" type="presParOf" srcId="{EC3B3840-CA4E-4F0E-9EDA-91BDD0C3BEE0}" destId="{243662FC-1328-4C68-99D4-7DFCBA0FD5B7}" srcOrd="8" destOrd="0" presId="urn:microsoft.com/office/officeart/2005/8/layout/pyramid2"/>
    <dgm:cxn modelId="{66423269-C583-4B50-B118-39B82F8EC641}" type="presParOf" srcId="{EC3B3840-CA4E-4F0E-9EDA-91BDD0C3BEE0}" destId="{23DDB609-BC71-4628-B962-1BE79127A04A}" srcOrd="9" destOrd="0" presId="urn:microsoft.com/office/officeart/2005/8/layout/pyramid2"/>
    <dgm:cxn modelId="{1E21FE57-C6FE-43A9-88F2-D887F23C3519}" type="presParOf" srcId="{EC3B3840-CA4E-4F0E-9EDA-91BDD0C3BEE0}" destId="{2EF2FDB7-E6BD-4075-94CB-82AA22894680}" srcOrd="10" destOrd="0" presId="urn:microsoft.com/office/officeart/2005/8/layout/pyramid2"/>
    <dgm:cxn modelId="{A5FEF715-B33B-4155-82D8-5D2D462354C9}" type="presParOf" srcId="{EC3B3840-CA4E-4F0E-9EDA-91BDD0C3BEE0}" destId="{1612F442-80E0-4F11-B84A-D827EE394E83}" srcOrd="11" destOrd="0" presId="urn:microsoft.com/office/officeart/2005/8/layout/pyramid2"/>
    <dgm:cxn modelId="{DA67917D-11DA-4DC3-96BE-A7DFB8B5BF1D}" type="presParOf" srcId="{EC3B3840-CA4E-4F0E-9EDA-91BDD0C3BEE0}" destId="{74B1DB65-D5F8-4D3C-AB8D-A944F26E8DD8}" srcOrd="12" destOrd="0" presId="urn:microsoft.com/office/officeart/2005/8/layout/pyramid2"/>
    <dgm:cxn modelId="{DF933A40-BCE8-4470-A332-953E0F12A106}" type="presParOf" srcId="{EC3B3840-CA4E-4F0E-9EDA-91BDD0C3BEE0}" destId="{D29ADD31-8926-4798-BD35-58ECE2DBD7F3}" srcOrd="13" destOrd="0" presId="urn:microsoft.com/office/officeart/2005/8/layout/pyramid2"/>
    <dgm:cxn modelId="{ABBA7E06-54DC-43D4-814E-B0A7DDFBC518}" type="presParOf" srcId="{EC3B3840-CA4E-4F0E-9EDA-91BDD0C3BEE0}" destId="{9C4BF3C1-36DB-4383-A08D-C84A030E09FC}" srcOrd="14" destOrd="0" presId="urn:microsoft.com/office/officeart/2005/8/layout/pyramid2"/>
    <dgm:cxn modelId="{D3EB63D7-2901-4082-A178-F81F95A46AC1}" type="presParOf" srcId="{EC3B3840-CA4E-4F0E-9EDA-91BDD0C3BEE0}" destId="{E4A60BC3-EEAA-4B1D-A6EF-CA584C515A37}" srcOrd="15" destOrd="0" presId="urn:microsoft.com/office/officeart/2005/8/layout/pyramid2"/>
    <dgm:cxn modelId="{8B11BE15-5656-40D3-8955-B79995B3CC56}" type="presParOf" srcId="{EC3B3840-CA4E-4F0E-9EDA-91BDD0C3BEE0}" destId="{93117AC9-37F8-45B6-8E88-7363FB20B89E}" srcOrd="16" destOrd="0" presId="urn:microsoft.com/office/officeart/2005/8/layout/pyramid2"/>
    <dgm:cxn modelId="{920AE812-9E8F-4569-BE8D-43E2E20DF81E}" type="presParOf" srcId="{EC3B3840-CA4E-4F0E-9EDA-91BDD0C3BEE0}" destId="{AF015242-1122-44C2-93B5-C1A1AFF07CE2}" srcOrd="17" destOrd="0" presId="urn:microsoft.com/office/officeart/2005/8/layout/pyramid2"/>
    <dgm:cxn modelId="{D2229052-49B2-46A3-9683-AA241277D066}" type="presParOf" srcId="{EC3B3840-CA4E-4F0E-9EDA-91BDD0C3BEE0}" destId="{2D4FFB06-5C7C-4B62-AF9C-0C3341E44352}" srcOrd="18" destOrd="0" presId="urn:microsoft.com/office/officeart/2005/8/layout/pyramid2"/>
    <dgm:cxn modelId="{4B23974C-2650-4FF2-9F1B-BCB2F29E1956}" type="presParOf" srcId="{EC3B3840-CA4E-4F0E-9EDA-91BDD0C3BEE0}" destId="{83F89B91-DAE8-4739-AC69-B8DF155AA287}" srcOrd="1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265E50-41EA-4E7B-84DA-E8481E1D408A}" type="doc">
      <dgm:prSet loTypeId="urn:microsoft.com/office/officeart/2005/8/layout/vList3#1" loCatId="list" qsTypeId="urn:microsoft.com/office/officeart/2005/8/quickstyle/3d1" qsCatId="3D" csTypeId="urn:microsoft.com/office/officeart/2005/8/colors/accent0_1" csCatId="mainScheme" phldr="1"/>
      <dgm:spPr/>
    </dgm:pt>
    <dgm:pt modelId="{321E4A2F-7545-4F41-879E-B751CEA67960}">
      <dgm:prSet phldrT="[Text]" custT="1"/>
      <dgm:spPr/>
      <dgm:t>
        <a:bodyPr/>
        <a:lstStyle/>
        <a:p>
          <a:pPr algn="just"/>
          <a:r>
            <a:rPr lang="en-US" sz="2000" dirty="0" smtClean="0"/>
            <a:t>1. </a:t>
          </a:r>
          <a:r>
            <a:rPr lang="vi-VN" sz="2000" dirty="0" smtClean="0"/>
            <a:t>Trang thiết bị, dụng cụ tiếp xúc trực tiếp với thực phẩm </a:t>
          </a:r>
          <a:endParaRPr lang="en-US" sz="2000" dirty="0"/>
        </a:p>
      </dgm:t>
    </dgm:pt>
    <dgm:pt modelId="{1DAB8231-A475-4832-BDFE-40872CAADF3A}" type="parTrans" cxnId="{188E87AE-9DF5-4176-B792-79010087E7DE}">
      <dgm:prSet/>
      <dgm:spPr/>
      <dgm:t>
        <a:bodyPr/>
        <a:lstStyle/>
        <a:p>
          <a:pPr algn="just"/>
          <a:endParaRPr lang="en-US" sz="2000"/>
        </a:p>
      </dgm:t>
    </dgm:pt>
    <dgm:pt modelId="{8AF4F263-8E69-4CA9-BB2B-116B1683FD06}" type="sibTrans" cxnId="{188E87AE-9DF5-4176-B792-79010087E7DE}">
      <dgm:prSet/>
      <dgm:spPr/>
      <dgm:t>
        <a:bodyPr/>
        <a:lstStyle/>
        <a:p>
          <a:pPr algn="just"/>
          <a:endParaRPr lang="en-US" sz="2000"/>
        </a:p>
      </dgm:t>
    </dgm:pt>
    <dgm:pt modelId="{F4610725-34B3-445E-884B-956D1C4D0F4F}">
      <dgm:prSet phldrT="[Text]" custT="1"/>
      <dgm:spPr/>
      <dgm:t>
        <a:bodyPr/>
        <a:lstStyle/>
        <a:p>
          <a:pPr algn="just"/>
          <a:r>
            <a:rPr lang="en-US" sz="2000" dirty="0" smtClean="0"/>
            <a:t>2. </a:t>
          </a:r>
          <a:r>
            <a:rPr lang="vi-VN" sz="2000" dirty="0" smtClean="0"/>
            <a:t>Phương tiện rửa và khử trùng tay</a:t>
          </a:r>
          <a:endParaRPr lang="en-US" sz="2000" dirty="0"/>
        </a:p>
      </dgm:t>
    </dgm:pt>
    <dgm:pt modelId="{DD02CEFF-FB02-4CDD-881A-07BBEE44285E}" type="parTrans" cxnId="{2EDF3D29-887B-4E59-B46C-C5082303304B}">
      <dgm:prSet/>
      <dgm:spPr/>
      <dgm:t>
        <a:bodyPr/>
        <a:lstStyle/>
        <a:p>
          <a:pPr algn="just"/>
          <a:endParaRPr lang="en-US" sz="2000"/>
        </a:p>
      </dgm:t>
    </dgm:pt>
    <dgm:pt modelId="{3C8786A6-C8B5-4687-8F7B-E412D439EB1E}" type="sibTrans" cxnId="{2EDF3D29-887B-4E59-B46C-C5082303304B}">
      <dgm:prSet/>
      <dgm:spPr/>
      <dgm:t>
        <a:bodyPr/>
        <a:lstStyle/>
        <a:p>
          <a:pPr algn="just"/>
          <a:endParaRPr lang="en-US" sz="2000"/>
        </a:p>
      </dgm:t>
    </dgm:pt>
    <dgm:pt modelId="{8883175D-B065-4A54-AFC8-FAC2EEBEFDD2}">
      <dgm:prSet phldrT="[Text]" custT="1"/>
      <dgm:spPr/>
      <dgm:t>
        <a:bodyPr/>
        <a:lstStyle/>
        <a:p>
          <a:pPr algn="just"/>
          <a:r>
            <a:rPr lang="vi-VN" sz="2000" dirty="0" smtClean="0"/>
            <a:t>3. Thiết bị, dụng cụ sản xuất thực phẩm</a:t>
          </a:r>
          <a:endParaRPr lang="en-US" sz="2000" dirty="0"/>
        </a:p>
      </dgm:t>
    </dgm:pt>
    <dgm:pt modelId="{ACB89C42-76BE-45A3-B609-57B0850A0A12}" type="parTrans" cxnId="{71703722-26BF-40ED-8F04-99D261ACE2B4}">
      <dgm:prSet/>
      <dgm:spPr/>
      <dgm:t>
        <a:bodyPr/>
        <a:lstStyle/>
        <a:p>
          <a:pPr algn="just"/>
          <a:endParaRPr lang="en-US" sz="2000"/>
        </a:p>
      </dgm:t>
    </dgm:pt>
    <dgm:pt modelId="{9B11CEF3-BF0F-4893-A664-F1E0B7DD8F28}" type="sibTrans" cxnId="{71703722-26BF-40ED-8F04-99D261ACE2B4}">
      <dgm:prSet/>
      <dgm:spPr/>
      <dgm:t>
        <a:bodyPr/>
        <a:lstStyle/>
        <a:p>
          <a:pPr algn="just"/>
          <a:endParaRPr lang="en-US" sz="2000"/>
        </a:p>
      </dgm:t>
    </dgm:pt>
    <dgm:pt modelId="{37412313-4BC4-4299-BF58-8275B2CFAC92}">
      <dgm:prSet phldrT="[Text]" custT="1"/>
      <dgm:spPr/>
      <dgm:t>
        <a:bodyPr/>
        <a:lstStyle/>
        <a:p>
          <a:pPr algn="just"/>
          <a:r>
            <a:rPr lang="vi-VN" sz="2000" dirty="0" smtClean="0"/>
            <a:t>6. Chất tẩy rửa và sát trùng</a:t>
          </a:r>
          <a:endParaRPr lang="en-US" sz="2000" dirty="0"/>
        </a:p>
      </dgm:t>
    </dgm:pt>
    <dgm:pt modelId="{C9D38B7A-DF91-444C-959F-5A594794D938}" type="parTrans" cxnId="{7C7DCC08-6F1C-4F4C-AA6F-3F9038D86FA4}">
      <dgm:prSet/>
      <dgm:spPr/>
      <dgm:t>
        <a:bodyPr/>
        <a:lstStyle/>
        <a:p>
          <a:pPr algn="just"/>
          <a:endParaRPr lang="en-US" sz="2000"/>
        </a:p>
      </dgm:t>
    </dgm:pt>
    <dgm:pt modelId="{506CBAC4-299D-4C7B-9B1E-0535EC8461F0}" type="sibTrans" cxnId="{7C7DCC08-6F1C-4F4C-AA6F-3F9038D86FA4}">
      <dgm:prSet/>
      <dgm:spPr/>
      <dgm:t>
        <a:bodyPr/>
        <a:lstStyle/>
        <a:p>
          <a:pPr algn="just"/>
          <a:endParaRPr lang="en-US" sz="2000"/>
        </a:p>
      </dgm:t>
    </dgm:pt>
    <dgm:pt modelId="{56651923-8D2A-4FA3-96C4-77E0089FE734}">
      <dgm:prSet phldrT="[Text]" custT="1"/>
      <dgm:spPr/>
      <dgm:t>
        <a:bodyPr/>
        <a:lstStyle/>
        <a:p>
          <a:pPr algn="just"/>
          <a:r>
            <a:rPr lang="vi-VN" sz="2000" dirty="0" smtClean="0"/>
            <a:t>4. Phòng chống côn trùng và động vật gây hại</a:t>
          </a:r>
          <a:endParaRPr lang="en-US" sz="2000" dirty="0"/>
        </a:p>
      </dgm:t>
    </dgm:pt>
    <dgm:pt modelId="{D0F579A4-BA70-4AAF-8655-BEE8C58CE322}" type="parTrans" cxnId="{4F014A29-973F-45A0-B933-DE41E37B2C18}">
      <dgm:prSet/>
      <dgm:spPr/>
      <dgm:t>
        <a:bodyPr/>
        <a:lstStyle/>
        <a:p>
          <a:pPr algn="just"/>
          <a:endParaRPr lang="en-US" sz="2000"/>
        </a:p>
      </dgm:t>
    </dgm:pt>
    <dgm:pt modelId="{A930B638-346F-445D-940C-9B95597449DB}" type="sibTrans" cxnId="{4F014A29-973F-45A0-B933-DE41E37B2C18}">
      <dgm:prSet/>
      <dgm:spPr/>
      <dgm:t>
        <a:bodyPr/>
        <a:lstStyle/>
        <a:p>
          <a:pPr algn="just"/>
          <a:endParaRPr lang="en-US" sz="2000"/>
        </a:p>
      </dgm:t>
    </dgm:pt>
    <dgm:pt modelId="{6AE8EF1A-E48C-4FAE-B037-0E7950AA85F5}">
      <dgm:prSet phldrT="[Text]" custT="1"/>
      <dgm:spPr/>
      <dgm:t>
        <a:bodyPr/>
        <a:lstStyle/>
        <a:p>
          <a:pPr algn="just"/>
          <a:r>
            <a:rPr lang="vi-VN" sz="2000" dirty="0" smtClean="0"/>
            <a:t>5. Thiết bị dụng cụ giám sát, đo lường</a:t>
          </a:r>
          <a:endParaRPr lang="en-US" sz="2000" dirty="0"/>
        </a:p>
      </dgm:t>
    </dgm:pt>
    <dgm:pt modelId="{92F690B1-DAFC-4651-8099-0B4691493199}" type="parTrans" cxnId="{6683504B-E7DA-4952-B041-4F8B5D975EBC}">
      <dgm:prSet/>
      <dgm:spPr/>
      <dgm:t>
        <a:bodyPr/>
        <a:lstStyle/>
        <a:p>
          <a:pPr algn="just"/>
          <a:endParaRPr lang="en-US" sz="2000"/>
        </a:p>
      </dgm:t>
    </dgm:pt>
    <dgm:pt modelId="{C19397F2-97BB-4EC0-B5F2-5D0A069BF843}" type="sibTrans" cxnId="{6683504B-E7DA-4952-B041-4F8B5D975EBC}">
      <dgm:prSet/>
      <dgm:spPr/>
      <dgm:t>
        <a:bodyPr/>
        <a:lstStyle/>
        <a:p>
          <a:pPr algn="just"/>
          <a:endParaRPr lang="en-US" sz="2000"/>
        </a:p>
      </dgm:t>
    </dgm:pt>
    <dgm:pt modelId="{8CA4898C-0D41-4D27-85AF-9CDEFC4FA0A8}" type="pres">
      <dgm:prSet presAssocID="{6C265E50-41EA-4E7B-84DA-E8481E1D408A}" presName="linearFlow" presStyleCnt="0">
        <dgm:presLayoutVars>
          <dgm:dir/>
          <dgm:resizeHandles val="exact"/>
        </dgm:presLayoutVars>
      </dgm:prSet>
      <dgm:spPr/>
    </dgm:pt>
    <dgm:pt modelId="{66EA9D8C-8ED1-4925-83FD-1441AFFD5B3C}" type="pres">
      <dgm:prSet presAssocID="{321E4A2F-7545-4F41-879E-B751CEA67960}" presName="composite" presStyleCnt="0"/>
      <dgm:spPr/>
    </dgm:pt>
    <dgm:pt modelId="{C3944B1C-8EDC-40BB-A236-C365F32CEF7E}" type="pres">
      <dgm:prSet presAssocID="{321E4A2F-7545-4F41-879E-B751CEA67960}" presName="imgShp" presStyleLbl="fgImgPlace1" presStyleIdx="0" presStyleCnt="6"/>
      <dgm:spPr/>
    </dgm:pt>
    <dgm:pt modelId="{2EBC4E17-91C7-4C65-A6B1-3FE0AED00DE1}" type="pres">
      <dgm:prSet presAssocID="{321E4A2F-7545-4F41-879E-B751CEA67960}" presName="txShp" presStyleLbl="node1" presStyleIdx="0" presStyleCnt="6">
        <dgm:presLayoutVars>
          <dgm:bulletEnabled val="1"/>
        </dgm:presLayoutVars>
      </dgm:prSet>
      <dgm:spPr/>
      <dgm:t>
        <a:bodyPr/>
        <a:lstStyle/>
        <a:p>
          <a:endParaRPr lang="en-US"/>
        </a:p>
      </dgm:t>
    </dgm:pt>
    <dgm:pt modelId="{E6A5F00E-98F6-4BED-A40E-09F28B872FD6}" type="pres">
      <dgm:prSet presAssocID="{8AF4F263-8E69-4CA9-BB2B-116B1683FD06}" presName="spacing" presStyleCnt="0"/>
      <dgm:spPr/>
    </dgm:pt>
    <dgm:pt modelId="{0746EC94-8A6E-4F1D-8D86-343491E51295}" type="pres">
      <dgm:prSet presAssocID="{F4610725-34B3-445E-884B-956D1C4D0F4F}" presName="composite" presStyleCnt="0"/>
      <dgm:spPr/>
    </dgm:pt>
    <dgm:pt modelId="{B0AEF035-2D3E-4153-9760-5131D949775E}" type="pres">
      <dgm:prSet presAssocID="{F4610725-34B3-445E-884B-956D1C4D0F4F}" presName="imgShp" presStyleLbl="fgImgPlace1" presStyleIdx="1" presStyleCnt="6"/>
      <dgm:spPr/>
    </dgm:pt>
    <dgm:pt modelId="{788D6947-04BE-4B66-9B2F-B5CCC2B6A68C}" type="pres">
      <dgm:prSet presAssocID="{F4610725-34B3-445E-884B-956D1C4D0F4F}" presName="txShp" presStyleLbl="node1" presStyleIdx="1" presStyleCnt="6">
        <dgm:presLayoutVars>
          <dgm:bulletEnabled val="1"/>
        </dgm:presLayoutVars>
      </dgm:prSet>
      <dgm:spPr/>
      <dgm:t>
        <a:bodyPr/>
        <a:lstStyle/>
        <a:p>
          <a:endParaRPr lang="en-US"/>
        </a:p>
      </dgm:t>
    </dgm:pt>
    <dgm:pt modelId="{0CC47CCE-F664-4324-9A69-29D559FA7AD7}" type="pres">
      <dgm:prSet presAssocID="{3C8786A6-C8B5-4687-8F7B-E412D439EB1E}" presName="spacing" presStyleCnt="0"/>
      <dgm:spPr/>
    </dgm:pt>
    <dgm:pt modelId="{2F13AC63-19DB-4AA8-9EC9-D6D8635889E8}" type="pres">
      <dgm:prSet presAssocID="{8883175D-B065-4A54-AFC8-FAC2EEBEFDD2}" presName="composite" presStyleCnt="0"/>
      <dgm:spPr/>
    </dgm:pt>
    <dgm:pt modelId="{B46D3824-EC4A-45D6-AA74-E2C446C9654C}" type="pres">
      <dgm:prSet presAssocID="{8883175D-B065-4A54-AFC8-FAC2EEBEFDD2}" presName="imgShp" presStyleLbl="fgImgPlace1" presStyleIdx="2" presStyleCnt="6"/>
      <dgm:spPr/>
    </dgm:pt>
    <dgm:pt modelId="{FC862478-14E6-4B70-A8C6-0722101749D0}" type="pres">
      <dgm:prSet presAssocID="{8883175D-B065-4A54-AFC8-FAC2EEBEFDD2}" presName="txShp" presStyleLbl="node1" presStyleIdx="2" presStyleCnt="6">
        <dgm:presLayoutVars>
          <dgm:bulletEnabled val="1"/>
        </dgm:presLayoutVars>
      </dgm:prSet>
      <dgm:spPr/>
      <dgm:t>
        <a:bodyPr/>
        <a:lstStyle/>
        <a:p>
          <a:endParaRPr lang="en-US"/>
        </a:p>
      </dgm:t>
    </dgm:pt>
    <dgm:pt modelId="{4449C41F-4C21-40E9-94F9-8C8B8E2AA33B}" type="pres">
      <dgm:prSet presAssocID="{9B11CEF3-BF0F-4893-A664-F1E0B7DD8F28}" presName="spacing" presStyleCnt="0"/>
      <dgm:spPr/>
    </dgm:pt>
    <dgm:pt modelId="{B424408D-47C3-43CE-AA44-1956C4A85C15}" type="pres">
      <dgm:prSet presAssocID="{56651923-8D2A-4FA3-96C4-77E0089FE734}" presName="composite" presStyleCnt="0"/>
      <dgm:spPr/>
    </dgm:pt>
    <dgm:pt modelId="{DF80F672-7DD2-491E-B58C-B3EA79B6328B}" type="pres">
      <dgm:prSet presAssocID="{56651923-8D2A-4FA3-96C4-77E0089FE734}" presName="imgShp" presStyleLbl="fgImgPlace1" presStyleIdx="3" presStyleCnt="6"/>
      <dgm:spPr/>
    </dgm:pt>
    <dgm:pt modelId="{EF50391A-DE62-404E-BA10-E5AC472A003F}" type="pres">
      <dgm:prSet presAssocID="{56651923-8D2A-4FA3-96C4-77E0089FE734}" presName="txShp" presStyleLbl="node1" presStyleIdx="3" presStyleCnt="6">
        <dgm:presLayoutVars>
          <dgm:bulletEnabled val="1"/>
        </dgm:presLayoutVars>
      </dgm:prSet>
      <dgm:spPr/>
      <dgm:t>
        <a:bodyPr/>
        <a:lstStyle/>
        <a:p>
          <a:endParaRPr lang="en-US"/>
        </a:p>
      </dgm:t>
    </dgm:pt>
    <dgm:pt modelId="{19168E55-8EF2-49DE-B71B-BC0BBD143D08}" type="pres">
      <dgm:prSet presAssocID="{A930B638-346F-445D-940C-9B95597449DB}" presName="spacing" presStyleCnt="0"/>
      <dgm:spPr/>
    </dgm:pt>
    <dgm:pt modelId="{93155ED2-18A6-4A30-AE48-7CD4B04C39D9}" type="pres">
      <dgm:prSet presAssocID="{6AE8EF1A-E48C-4FAE-B037-0E7950AA85F5}" presName="composite" presStyleCnt="0"/>
      <dgm:spPr/>
    </dgm:pt>
    <dgm:pt modelId="{B2C68847-51F0-4906-95A0-BF5E06203108}" type="pres">
      <dgm:prSet presAssocID="{6AE8EF1A-E48C-4FAE-B037-0E7950AA85F5}" presName="imgShp" presStyleLbl="fgImgPlace1" presStyleIdx="4" presStyleCnt="6"/>
      <dgm:spPr/>
    </dgm:pt>
    <dgm:pt modelId="{DDAFE54C-7C60-41CC-8B30-7B2FA2EAB048}" type="pres">
      <dgm:prSet presAssocID="{6AE8EF1A-E48C-4FAE-B037-0E7950AA85F5}" presName="txShp" presStyleLbl="node1" presStyleIdx="4" presStyleCnt="6">
        <dgm:presLayoutVars>
          <dgm:bulletEnabled val="1"/>
        </dgm:presLayoutVars>
      </dgm:prSet>
      <dgm:spPr/>
      <dgm:t>
        <a:bodyPr/>
        <a:lstStyle/>
        <a:p>
          <a:endParaRPr lang="en-US"/>
        </a:p>
      </dgm:t>
    </dgm:pt>
    <dgm:pt modelId="{02F40D7F-AD9B-4298-9CD6-1B0BFCFAC04E}" type="pres">
      <dgm:prSet presAssocID="{C19397F2-97BB-4EC0-B5F2-5D0A069BF843}" presName="spacing" presStyleCnt="0"/>
      <dgm:spPr/>
    </dgm:pt>
    <dgm:pt modelId="{95D6AC53-72DC-4862-810D-BBC8FED1F795}" type="pres">
      <dgm:prSet presAssocID="{37412313-4BC4-4299-BF58-8275B2CFAC92}" presName="composite" presStyleCnt="0"/>
      <dgm:spPr/>
    </dgm:pt>
    <dgm:pt modelId="{1A4715D2-C044-447F-BC4A-86FCE60C8453}" type="pres">
      <dgm:prSet presAssocID="{37412313-4BC4-4299-BF58-8275B2CFAC92}" presName="imgShp" presStyleLbl="fgImgPlace1" presStyleIdx="5" presStyleCnt="6"/>
      <dgm:spPr/>
    </dgm:pt>
    <dgm:pt modelId="{21DF6627-B13F-4855-BEEF-4E2F80F36F0A}" type="pres">
      <dgm:prSet presAssocID="{37412313-4BC4-4299-BF58-8275B2CFAC92}" presName="txShp" presStyleLbl="node1" presStyleIdx="5" presStyleCnt="6">
        <dgm:presLayoutVars>
          <dgm:bulletEnabled val="1"/>
        </dgm:presLayoutVars>
      </dgm:prSet>
      <dgm:spPr/>
      <dgm:t>
        <a:bodyPr/>
        <a:lstStyle/>
        <a:p>
          <a:endParaRPr lang="en-US"/>
        </a:p>
      </dgm:t>
    </dgm:pt>
  </dgm:ptLst>
  <dgm:cxnLst>
    <dgm:cxn modelId="{C12052A7-472C-4416-9B9E-2BFADBF654C0}" type="presOf" srcId="{F4610725-34B3-445E-884B-956D1C4D0F4F}" destId="{788D6947-04BE-4B66-9B2F-B5CCC2B6A68C}" srcOrd="0" destOrd="0" presId="urn:microsoft.com/office/officeart/2005/8/layout/vList3#1"/>
    <dgm:cxn modelId="{6683504B-E7DA-4952-B041-4F8B5D975EBC}" srcId="{6C265E50-41EA-4E7B-84DA-E8481E1D408A}" destId="{6AE8EF1A-E48C-4FAE-B037-0E7950AA85F5}" srcOrd="4" destOrd="0" parTransId="{92F690B1-DAFC-4651-8099-0B4691493199}" sibTransId="{C19397F2-97BB-4EC0-B5F2-5D0A069BF843}"/>
    <dgm:cxn modelId="{7C7DCC08-6F1C-4F4C-AA6F-3F9038D86FA4}" srcId="{6C265E50-41EA-4E7B-84DA-E8481E1D408A}" destId="{37412313-4BC4-4299-BF58-8275B2CFAC92}" srcOrd="5" destOrd="0" parTransId="{C9D38B7A-DF91-444C-959F-5A594794D938}" sibTransId="{506CBAC4-299D-4C7B-9B1E-0535EC8461F0}"/>
    <dgm:cxn modelId="{2EDF3D29-887B-4E59-B46C-C5082303304B}" srcId="{6C265E50-41EA-4E7B-84DA-E8481E1D408A}" destId="{F4610725-34B3-445E-884B-956D1C4D0F4F}" srcOrd="1" destOrd="0" parTransId="{DD02CEFF-FB02-4CDD-881A-07BBEE44285E}" sibTransId="{3C8786A6-C8B5-4687-8F7B-E412D439EB1E}"/>
    <dgm:cxn modelId="{8C833143-7818-4A7D-9D45-C9047EBA61CB}" type="presOf" srcId="{56651923-8D2A-4FA3-96C4-77E0089FE734}" destId="{EF50391A-DE62-404E-BA10-E5AC472A003F}" srcOrd="0" destOrd="0" presId="urn:microsoft.com/office/officeart/2005/8/layout/vList3#1"/>
    <dgm:cxn modelId="{512F9F16-6CC4-4BD0-8D88-5D57E3A2B9A1}" type="presOf" srcId="{8883175D-B065-4A54-AFC8-FAC2EEBEFDD2}" destId="{FC862478-14E6-4B70-A8C6-0722101749D0}" srcOrd="0" destOrd="0" presId="urn:microsoft.com/office/officeart/2005/8/layout/vList3#1"/>
    <dgm:cxn modelId="{188E87AE-9DF5-4176-B792-79010087E7DE}" srcId="{6C265E50-41EA-4E7B-84DA-E8481E1D408A}" destId="{321E4A2F-7545-4F41-879E-B751CEA67960}" srcOrd="0" destOrd="0" parTransId="{1DAB8231-A475-4832-BDFE-40872CAADF3A}" sibTransId="{8AF4F263-8E69-4CA9-BB2B-116B1683FD06}"/>
    <dgm:cxn modelId="{78684235-7A44-4430-81FB-52E4A44FF4AF}" type="presOf" srcId="{6AE8EF1A-E48C-4FAE-B037-0E7950AA85F5}" destId="{DDAFE54C-7C60-41CC-8B30-7B2FA2EAB048}" srcOrd="0" destOrd="0" presId="urn:microsoft.com/office/officeart/2005/8/layout/vList3#1"/>
    <dgm:cxn modelId="{71703722-26BF-40ED-8F04-99D261ACE2B4}" srcId="{6C265E50-41EA-4E7B-84DA-E8481E1D408A}" destId="{8883175D-B065-4A54-AFC8-FAC2EEBEFDD2}" srcOrd="2" destOrd="0" parTransId="{ACB89C42-76BE-45A3-B609-57B0850A0A12}" sibTransId="{9B11CEF3-BF0F-4893-A664-F1E0B7DD8F28}"/>
    <dgm:cxn modelId="{7AEE1A12-CC1F-4DB6-B42B-0AC72851CD4D}" type="presOf" srcId="{37412313-4BC4-4299-BF58-8275B2CFAC92}" destId="{21DF6627-B13F-4855-BEEF-4E2F80F36F0A}" srcOrd="0" destOrd="0" presId="urn:microsoft.com/office/officeart/2005/8/layout/vList3#1"/>
    <dgm:cxn modelId="{77635A53-FCFE-4334-AE9F-DC5E850ABDC6}" type="presOf" srcId="{321E4A2F-7545-4F41-879E-B751CEA67960}" destId="{2EBC4E17-91C7-4C65-A6B1-3FE0AED00DE1}" srcOrd="0" destOrd="0" presId="urn:microsoft.com/office/officeart/2005/8/layout/vList3#1"/>
    <dgm:cxn modelId="{4F014A29-973F-45A0-B933-DE41E37B2C18}" srcId="{6C265E50-41EA-4E7B-84DA-E8481E1D408A}" destId="{56651923-8D2A-4FA3-96C4-77E0089FE734}" srcOrd="3" destOrd="0" parTransId="{D0F579A4-BA70-4AAF-8655-BEE8C58CE322}" sibTransId="{A930B638-346F-445D-940C-9B95597449DB}"/>
    <dgm:cxn modelId="{EFC4DD96-4EEB-471A-B48F-C731D2291D6C}" type="presOf" srcId="{6C265E50-41EA-4E7B-84DA-E8481E1D408A}" destId="{8CA4898C-0D41-4D27-85AF-9CDEFC4FA0A8}" srcOrd="0" destOrd="0" presId="urn:microsoft.com/office/officeart/2005/8/layout/vList3#1"/>
    <dgm:cxn modelId="{934922AD-203E-49FC-ADEB-47A50A307AC4}" type="presParOf" srcId="{8CA4898C-0D41-4D27-85AF-9CDEFC4FA0A8}" destId="{66EA9D8C-8ED1-4925-83FD-1441AFFD5B3C}" srcOrd="0" destOrd="0" presId="urn:microsoft.com/office/officeart/2005/8/layout/vList3#1"/>
    <dgm:cxn modelId="{51753CCA-3223-4C73-90B5-109189049F3A}" type="presParOf" srcId="{66EA9D8C-8ED1-4925-83FD-1441AFFD5B3C}" destId="{C3944B1C-8EDC-40BB-A236-C365F32CEF7E}" srcOrd="0" destOrd="0" presId="urn:microsoft.com/office/officeart/2005/8/layout/vList3#1"/>
    <dgm:cxn modelId="{204CCDC5-DBCA-444B-9571-99028014D4D1}" type="presParOf" srcId="{66EA9D8C-8ED1-4925-83FD-1441AFFD5B3C}" destId="{2EBC4E17-91C7-4C65-A6B1-3FE0AED00DE1}" srcOrd="1" destOrd="0" presId="urn:microsoft.com/office/officeart/2005/8/layout/vList3#1"/>
    <dgm:cxn modelId="{C8BAA1D2-64E0-400C-80E3-6D9DF5FCE273}" type="presParOf" srcId="{8CA4898C-0D41-4D27-85AF-9CDEFC4FA0A8}" destId="{E6A5F00E-98F6-4BED-A40E-09F28B872FD6}" srcOrd="1" destOrd="0" presId="urn:microsoft.com/office/officeart/2005/8/layout/vList3#1"/>
    <dgm:cxn modelId="{1EDF9A0D-612D-4304-A536-F1600C79F5D4}" type="presParOf" srcId="{8CA4898C-0D41-4D27-85AF-9CDEFC4FA0A8}" destId="{0746EC94-8A6E-4F1D-8D86-343491E51295}" srcOrd="2" destOrd="0" presId="urn:microsoft.com/office/officeart/2005/8/layout/vList3#1"/>
    <dgm:cxn modelId="{6941C453-E6FA-48D3-BE48-A9F8865C3166}" type="presParOf" srcId="{0746EC94-8A6E-4F1D-8D86-343491E51295}" destId="{B0AEF035-2D3E-4153-9760-5131D949775E}" srcOrd="0" destOrd="0" presId="urn:microsoft.com/office/officeart/2005/8/layout/vList3#1"/>
    <dgm:cxn modelId="{B2C08FC0-C294-4356-BBA1-D62F703853E0}" type="presParOf" srcId="{0746EC94-8A6E-4F1D-8D86-343491E51295}" destId="{788D6947-04BE-4B66-9B2F-B5CCC2B6A68C}" srcOrd="1" destOrd="0" presId="urn:microsoft.com/office/officeart/2005/8/layout/vList3#1"/>
    <dgm:cxn modelId="{DD788843-32D7-4922-A539-2D300F5D69FD}" type="presParOf" srcId="{8CA4898C-0D41-4D27-85AF-9CDEFC4FA0A8}" destId="{0CC47CCE-F664-4324-9A69-29D559FA7AD7}" srcOrd="3" destOrd="0" presId="urn:microsoft.com/office/officeart/2005/8/layout/vList3#1"/>
    <dgm:cxn modelId="{4ACAC698-677E-40CB-A357-0AE8BB67AFC6}" type="presParOf" srcId="{8CA4898C-0D41-4D27-85AF-9CDEFC4FA0A8}" destId="{2F13AC63-19DB-4AA8-9EC9-D6D8635889E8}" srcOrd="4" destOrd="0" presId="urn:microsoft.com/office/officeart/2005/8/layout/vList3#1"/>
    <dgm:cxn modelId="{87CD5615-14D4-47EA-AD1C-79895CB99306}" type="presParOf" srcId="{2F13AC63-19DB-4AA8-9EC9-D6D8635889E8}" destId="{B46D3824-EC4A-45D6-AA74-E2C446C9654C}" srcOrd="0" destOrd="0" presId="urn:microsoft.com/office/officeart/2005/8/layout/vList3#1"/>
    <dgm:cxn modelId="{21B1151A-C2C8-4AFD-93A9-58A168823A5B}" type="presParOf" srcId="{2F13AC63-19DB-4AA8-9EC9-D6D8635889E8}" destId="{FC862478-14E6-4B70-A8C6-0722101749D0}" srcOrd="1" destOrd="0" presId="urn:microsoft.com/office/officeart/2005/8/layout/vList3#1"/>
    <dgm:cxn modelId="{CF125071-4DC7-4EC7-875B-C3609E7F42A5}" type="presParOf" srcId="{8CA4898C-0D41-4D27-85AF-9CDEFC4FA0A8}" destId="{4449C41F-4C21-40E9-94F9-8C8B8E2AA33B}" srcOrd="5" destOrd="0" presId="urn:microsoft.com/office/officeart/2005/8/layout/vList3#1"/>
    <dgm:cxn modelId="{C644FAA3-FF31-4D0B-9F3C-E0804D275082}" type="presParOf" srcId="{8CA4898C-0D41-4D27-85AF-9CDEFC4FA0A8}" destId="{B424408D-47C3-43CE-AA44-1956C4A85C15}" srcOrd="6" destOrd="0" presId="urn:microsoft.com/office/officeart/2005/8/layout/vList3#1"/>
    <dgm:cxn modelId="{8E74373F-73BE-4255-A696-63B23EA7FCBF}" type="presParOf" srcId="{B424408D-47C3-43CE-AA44-1956C4A85C15}" destId="{DF80F672-7DD2-491E-B58C-B3EA79B6328B}" srcOrd="0" destOrd="0" presId="urn:microsoft.com/office/officeart/2005/8/layout/vList3#1"/>
    <dgm:cxn modelId="{74AEEB92-EDA1-4A3D-A3A0-A9A53932AF28}" type="presParOf" srcId="{B424408D-47C3-43CE-AA44-1956C4A85C15}" destId="{EF50391A-DE62-404E-BA10-E5AC472A003F}" srcOrd="1" destOrd="0" presId="urn:microsoft.com/office/officeart/2005/8/layout/vList3#1"/>
    <dgm:cxn modelId="{ABDDEF59-48AE-4CD8-87E4-91D24F8A3807}" type="presParOf" srcId="{8CA4898C-0D41-4D27-85AF-9CDEFC4FA0A8}" destId="{19168E55-8EF2-49DE-B71B-BC0BBD143D08}" srcOrd="7" destOrd="0" presId="urn:microsoft.com/office/officeart/2005/8/layout/vList3#1"/>
    <dgm:cxn modelId="{F83FC244-2841-49C2-8579-5ED9965F46A6}" type="presParOf" srcId="{8CA4898C-0D41-4D27-85AF-9CDEFC4FA0A8}" destId="{93155ED2-18A6-4A30-AE48-7CD4B04C39D9}" srcOrd="8" destOrd="0" presId="urn:microsoft.com/office/officeart/2005/8/layout/vList3#1"/>
    <dgm:cxn modelId="{D4551607-48BF-4EBE-8EAF-691A2DB68534}" type="presParOf" srcId="{93155ED2-18A6-4A30-AE48-7CD4B04C39D9}" destId="{B2C68847-51F0-4906-95A0-BF5E06203108}" srcOrd="0" destOrd="0" presId="urn:microsoft.com/office/officeart/2005/8/layout/vList3#1"/>
    <dgm:cxn modelId="{637C144D-E497-4EE5-8551-29CB59FB545D}" type="presParOf" srcId="{93155ED2-18A6-4A30-AE48-7CD4B04C39D9}" destId="{DDAFE54C-7C60-41CC-8B30-7B2FA2EAB048}" srcOrd="1" destOrd="0" presId="urn:microsoft.com/office/officeart/2005/8/layout/vList3#1"/>
    <dgm:cxn modelId="{74EE6E26-0A69-4946-BA8B-8F5D4CFEDD35}" type="presParOf" srcId="{8CA4898C-0D41-4D27-85AF-9CDEFC4FA0A8}" destId="{02F40D7F-AD9B-4298-9CD6-1B0BFCFAC04E}" srcOrd="9" destOrd="0" presId="urn:microsoft.com/office/officeart/2005/8/layout/vList3#1"/>
    <dgm:cxn modelId="{D7FF3FB6-0805-439A-BF53-A76F5A88270D}" type="presParOf" srcId="{8CA4898C-0D41-4D27-85AF-9CDEFC4FA0A8}" destId="{95D6AC53-72DC-4862-810D-BBC8FED1F795}" srcOrd="10" destOrd="0" presId="urn:microsoft.com/office/officeart/2005/8/layout/vList3#1"/>
    <dgm:cxn modelId="{99EC9AF8-AC3D-4107-B299-0BF4AAB97D93}" type="presParOf" srcId="{95D6AC53-72DC-4862-810D-BBC8FED1F795}" destId="{1A4715D2-C044-447F-BC4A-86FCE60C8453}" srcOrd="0" destOrd="0" presId="urn:microsoft.com/office/officeart/2005/8/layout/vList3#1"/>
    <dgm:cxn modelId="{B7378BA6-1590-4597-9A10-9BDC5CFEC94E}" type="presParOf" srcId="{95D6AC53-72DC-4862-810D-BBC8FED1F795}" destId="{21DF6627-B13F-4855-BEEF-4E2F80F36F0A}"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A07E4A-53FC-4A6C-BD12-AA2AF200A7EC}">
      <dsp:nvSpPr>
        <dsp:cNvPr id="0" name=""/>
        <dsp:cNvSpPr/>
      </dsp:nvSpPr>
      <dsp:spPr>
        <a:xfrm>
          <a:off x="3657599" y="1729"/>
          <a:ext cx="5486400" cy="936278"/>
        </a:xfrm>
        <a:prstGeom prst="rightArrow">
          <a:avLst>
            <a:gd name="adj1" fmla="val 75000"/>
            <a:gd name="adj2" fmla="val 50000"/>
          </a:avLst>
        </a:prstGeom>
        <a:gradFill rotWithShape="1">
          <a:gsLst>
            <a:gs pos="0">
              <a:schemeClr val="accent5">
                <a:tint val="70000"/>
                <a:satMod val="130000"/>
              </a:schemeClr>
            </a:gs>
            <a:gs pos="43000">
              <a:schemeClr val="accent5">
                <a:tint val="44000"/>
                <a:satMod val="165000"/>
              </a:schemeClr>
            </a:gs>
            <a:gs pos="93000">
              <a:schemeClr val="accent5">
                <a:tint val="15000"/>
                <a:satMod val="165000"/>
              </a:schemeClr>
            </a:gs>
            <a:gs pos="100000">
              <a:schemeClr val="accent5">
                <a:tint val="5000"/>
                <a:satMod val="250000"/>
              </a:schemeClr>
            </a:gs>
          </a:gsLst>
          <a:path path="circle">
            <a:fillToRect l="50000" t="130000" r="50000" b="-30000"/>
          </a:path>
        </a:gradFill>
        <a:ln w="9525" cap="flat" cmpd="sng" algn="ctr">
          <a:solidFill>
            <a:schemeClr val="accent5">
              <a:shade val="50000"/>
              <a:satMod val="103000"/>
            </a:schemeClr>
          </a:solidFill>
          <a:prstDash val="solid"/>
        </a:ln>
        <a:effectLst>
          <a:outerShdw blurRad="57150" dist="38100" dir="5400000" algn="ctr" rotWithShape="0">
            <a:schemeClr val="accent5">
              <a:shade val="9000"/>
              <a:satMod val="105000"/>
              <a:alpha val="48000"/>
            </a:scheme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b="1" kern="1200" dirty="0" smtClean="0">
              <a:latin typeface="Arial" pitchFamily="34" charset="0"/>
              <a:cs typeface="Arial" pitchFamily="34" charset="0"/>
            </a:rPr>
            <a:t>QUY ĐỊNH CHUNG</a:t>
          </a:r>
          <a:endParaRPr lang="en-US" sz="1800" kern="1200" dirty="0">
            <a:latin typeface="Arial" pitchFamily="34" charset="0"/>
            <a:cs typeface="Arial" pitchFamily="34" charset="0"/>
          </a:endParaRPr>
        </a:p>
      </dsp:txBody>
      <dsp:txXfrm>
        <a:off x="3657599" y="118764"/>
        <a:ext cx="5135296" cy="702208"/>
      </dsp:txXfrm>
    </dsp:sp>
    <dsp:sp modelId="{B1134EA3-0146-4186-9E0A-47C1D549F682}">
      <dsp:nvSpPr>
        <dsp:cNvPr id="0" name=""/>
        <dsp:cNvSpPr/>
      </dsp:nvSpPr>
      <dsp:spPr>
        <a:xfrm>
          <a:off x="0" y="1729"/>
          <a:ext cx="3657600" cy="936278"/>
        </a:xfrm>
        <a:prstGeom prst="roundRect">
          <a:avLst/>
        </a:prstGeom>
        <a:solidFill>
          <a:schemeClr val="lt1"/>
        </a:solidFill>
        <a:ln w="25400" cap="flat" cmpd="sng" algn="ctr">
          <a:solidFill>
            <a:schemeClr val="accent2"/>
          </a:solidFill>
          <a:prstDash val="solid"/>
        </a:ln>
        <a:effectLst>
          <a:innerShdw blurRad="63500" dist="50800" dir="5400000">
            <a:prstClr val="black">
              <a:alpha val="50000"/>
            </a:prstClr>
          </a:innerShdw>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1" kern="1200" cap="none" spc="0" dirty="0" smtClean="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rPr>
            <a:t>CHƯƠNG I</a:t>
          </a:r>
          <a:endParaRPr lang="en-US" sz="3600" b="1" kern="1200" cap="none" spc="0" dirty="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endParaRPr>
        </a:p>
      </dsp:txBody>
      <dsp:txXfrm>
        <a:off x="45705" y="47434"/>
        <a:ext cx="3566190" cy="844868"/>
      </dsp:txXfrm>
    </dsp:sp>
    <dsp:sp modelId="{51D94CA6-1AA4-41E1-BA5C-97504D66C54C}">
      <dsp:nvSpPr>
        <dsp:cNvPr id="0" name=""/>
        <dsp:cNvSpPr/>
      </dsp:nvSpPr>
      <dsp:spPr>
        <a:xfrm>
          <a:off x="3657599" y="1031635"/>
          <a:ext cx="5486400" cy="936278"/>
        </a:xfrm>
        <a:prstGeom prst="rightArrow">
          <a:avLst>
            <a:gd name="adj1" fmla="val 75000"/>
            <a:gd name="adj2" fmla="val 50000"/>
          </a:avLst>
        </a:prstGeom>
        <a:gradFill rotWithShape="1">
          <a:gsLst>
            <a:gs pos="0">
              <a:schemeClr val="accent5">
                <a:tint val="70000"/>
                <a:satMod val="130000"/>
              </a:schemeClr>
            </a:gs>
            <a:gs pos="43000">
              <a:schemeClr val="accent5">
                <a:tint val="44000"/>
                <a:satMod val="165000"/>
              </a:schemeClr>
            </a:gs>
            <a:gs pos="93000">
              <a:schemeClr val="accent5">
                <a:tint val="15000"/>
                <a:satMod val="165000"/>
              </a:schemeClr>
            </a:gs>
            <a:gs pos="100000">
              <a:schemeClr val="accent5">
                <a:tint val="5000"/>
                <a:satMod val="250000"/>
              </a:schemeClr>
            </a:gs>
          </a:gsLst>
          <a:path path="circle">
            <a:fillToRect l="50000" t="130000" r="50000" b="-30000"/>
          </a:path>
        </a:gradFill>
        <a:ln w="9525" cap="flat" cmpd="sng" algn="ctr">
          <a:solidFill>
            <a:schemeClr val="accent5">
              <a:shade val="50000"/>
              <a:satMod val="103000"/>
            </a:schemeClr>
          </a:solidFill>
          <a:prstDash val="solid"/>
        </a:ln>
        <a:effectLst>
          <a:outerShdw blurRad="57150" dist="38100" dir="5400000" algn="ctr" rotWithShape="0">
            <a:schemeClr val="accent5">
              <a:shade val="9000"/>
              <a:satMod val="105000"/>
              <a:alpha val="48000"/>
            </a:scheme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vi-VN" sz="1800" b="1" kern="1200" dirty="0" smtClean="0">
              <a:latin typeface="Arial" pitchFamily="34" charset="0"/>
              <a:cs typeface="Arial" pitchFamily="34" charset="0"/>
            </a:rPr>
            <a:t>ĐIỀU KIỆN BẢO ĐẢM AN TOÀN THỰC PHẨM ĐỐI VỚI CƠ SỞ KINH DOANH DỊCH VỤ ĂN UỐNG</a:t>
          </a:r>
          <a:endParaRPr lang="en-US" sz="1800" kern="1200" dirty="0">
            <a:latin typeface="Arial" pitchFamily="34" charset="0"/>
            <a:cs typeface="Arial" pitchFamily="34" charset="0"/>
          </a:endParaRPr>
        </a:p>
      </dsp:txBody>
      <dsp:txXfrm>
        <a:off x="3657599" y="1148670"/>
        <a:ext cx="5135296" cy="702208"/>
      </dsp:txXfrm>
    </dsp:sp>
    <dsp:sp modelId="{04AC81E3-4098-48A8-A4E4-7363328ABD60}">
      <dsp:nvSpPr>
        <dsp:cNvPr id="0" name=""/>
        <dsp:cNvSpPr/>
      </dsp:nvSpPr>
      <dsp:spPr>
        <a:xfrm>
          <a:off x="0" y="1031635"/>
          <a:ext cx="3657600" cy="936278"/>
        </a:xfrm>
        <a:prstGeom prst="roundRect">
          <a:avLst/>
        </a:prstGeom>
        <a:solidFill>
          <a:schemeClr val="lt1"/>
        </a:solidFill>
        <a:ln w="25400" cap="flat" cmpd="sng" algn="ctr">
          <a:solidFill>
            <a:schemeClr val="accent2"/>
          </a:solidFill>
          <a:prstDash val="solid"/>
        </a:ln>
        <a:effectLst>
          <a:innerShdw blurRad="63500" dist="50800" dir="5400000">
            <a:prstClr val="black">
              <a:alpha val="50000"/>
            </a:prstClr>
          </a:innerShdw>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1" kern="1200" cap="none" spc="0" dirty="0" smtClean="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rPr>
            <a:t>CHƯƠNG II</a:t>
          </a:r>
          <a:endParaRPr lang="en-US" sz="3600" b="1" kern="1200" cap="none" spc="0" dirty="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endParaRPr>
        </a:p>
      </dsp:txBody>
      <dsp:txXfrm>
        <a:off x="45705" y="1077340"/>
        <a:ext cx="3566190" cy="844868"/>
      </dsp:txXfrm>
    </dsp:sp>
    <dsp:sp modelId="{F1792668-C4B2-4C95-AC5C-248C61E55793}">
      <dsp:nvSpPr>
        <dsp:cNvPr id="0" name=""/>
        <dsp:cNvSpPr/>
      </dsp:nvSpPr>
      <dsp:spPr>
        <a:xfrm>
          <a:off x="3657599" y="2061542"/>
          <a:ext cx="5486400" cy="936278"/>
        </a:xfrm>
        <a:prstGeom prst="rightArrow">
          <a:avLst>
            <a:gd name="adj1" fmla="val 75000"/>
            <a:gd name="adj2" fmla="val 50000"/>
          </a:avLst>
        </a:prstGeom>
        <a:gradFill rotWithShape="1">
          <a:gsLst>
            <a:gs pos="0">
              <a:schemeClr val="accent5">
                <a:tint val="70000"/>
                <a:satMod val="130000"/>
              </a:schemeClr>
            </a:gs>
            <a:gs pos="43000">
              <a:schemeClr val="accent5">
                <a:tint val="44000"/>
                <a:satMod val="165000"/>
              </a:schemeClr>
            </a:gs>
            <a:gs pos="93000">
              <a:schemeClr val="accent5">
                <a:tint val="15000"/>
                <a:satMod val="165000"/>
              </a:schemeClr>
            </a:gs>
            <a:gs pos="100000">
              <a:schemeClr val="accent5">
                <a:tint val="5000"/>
                <a:satMod val="250000"/>
              </a:schemeClr>
            </a:gs>
          </a:gsLst>
          <a:path path="circle">
            <a:fillToRect l="50000" t="130000" r="50000" b="-30000"/>
          </a:path>
        </a:gradFill>
        <a:ln w="9525" cap="flat" cmpd="sng" algn="ctr">
          <a:solidFill>
            <a:schemeClr val="accent5">
              <a:shade val="50000"/>
              <a:satMod val="103000"/>
            </a:schemeClr>
          </a:solidFill>
          <a:prstDash val="solid"/>
        </a:ln>
        <a:effectLst>
          <a:outerShdw blurRad="57150" dist="38100" dir="5400000" algn="ctr" rotWithShape="0">
            <a:schemeClr val="accent5">
              <a:shade val="9000"/>
              <a:satMod val="105000"/>
              <a:alpha val="48000"/>
            </a:scheme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vi-VN" sz="1800" b="1" kern="1200" dirty="0" smtClean="0">
              <a:latin typeface="Arial" pitchFamily="34" charset="0"/>
              <a:cs typeface="Arial" pitchFamily="34" charset="0"/>
            </a:rPr>
            <a:t>ĐIỀU KIỆN BẢO ĐẢM AN TOÀN THỰC PHẨM ĐỐI VỚI KINH DOANH THỨC ĂN ĐƯỜNG PHỐ</a:t>
          </a:r>
          <a:endParaRPr lang="en-US" sz="1800" kern="1200" dirty="0">
            <a:latin typeface="Arial" pitchFamily="34" charset="0"/>
            <a:cs typeface="Arial" pitchFamily="34" charset="0"/>
          </a:endParaRPr>
        </a:p>
      </dsp:txBody>
      <dsp:txXfrm>
        <a:off x="3657599" y="2178577"/>
        <a:ext cx="5135296" cy="702208"/>
      </dsp:txXfrm>
    </dsp:sp>
    <dsp:sp modelId="{D3EE045A-80E1-40DB-B032-688C770147E3}">
      <dsp:nvSpPr>
        <dsp:cNvPr id="0" name=""/>
        <dsp:cNvSpPr/>
      </dsp:nvSpPr>
      <dsp:spPr>
        <a:xfrm>
          <a:off x="0" y="2061542"/>
          <a:ext cx="3657600" cy="936278"/>
        </a:xfrm>
        <a:prstGeom prst="roundRect">
          <a:avLst/>
        </a:prstGeom>
        <a:solidFill>
          <a:schemeClr val="lt1"/>
        </a:solidFill>
        <a:ln w="25400" cap="flat" cmpd="sng" algn="ctr">
          <a:solidFill>
            <a:schemeClr val="accent2"/>
          </a:solidFill>
          <a:prstDash val="solid"/>
        </a:ln>
        <a:effectLst>
          <a:innerShdw blurRad="63500" dist="50800" dir="5400000">
            <a:prstClr val="black">
              <a:alpha val="50000"/>
            </a:prstClr>
          </a:innerShdw>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1" kern="1200" cap="none" spc="0" dirty="0" smtClean="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rPr>
            <a:t>CHƯƠNG III</a:t>
          </a:r>
          <a:endParaRPr lang="en-US" sz="3600" b="1" kern="1200" cap="none" spc="0" dirty="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endParaRPr>
        </a:p>
      </dsp:txBody>
      <dsp:txXfrm>
        <a:off x="45705" y="2107247"/>
        <a:ext cx="3566190" cy="844868"/>
      </dsp:txXfrm>
    </dsp:sp>
    <dsp:sp modelId="{E600553D-6B06-4106-9159-9E0F685D96A9}">
      <dsp:nvSpPr>
        <dsp:cNvPr id="0" name=""/>
        <dsp:cNvSpPr/>
      </dsp:nvSpPr>
      <dsp:spPr>
        <a:xfrm>
          <a:off x="3657599" y="3124199"/>
          <a:ext cx="5486400" cy="936278"/>
        </a:xfrm>
        <a:prstGeom prst="rightArrow">
          <a:avLst>
            <a:gd name="adj1" fmla="val 75000"/>
            <a:gd name="adj2" fmla="val 50000"/>
          </a:avLst>
        </a:prstGeom>
        <a:gradFill rotWithShape="1">
          <a:gsLst>
            <a:gs pos="0">
              <a:schemeClr val="accent5">
                <a:tint val="70000"/>
                <a:satMod val="130000"/>
              </a:schemeClr>
            </a:gs>
            <a:gs pos="43000">
              <a:schemeClr val="accent5">
                <a:tint val="44000"/>
                <a:satMod val="165000"/>
              </a:schemeClr>
            </a:gs>
            <a:gs pos="93000">
              <a:schemeClr val="accent5">
                <a:tint val="15000"/>
                <a:satMod val="165000"/>
              </a:schemeClr>
            </a:gs>
            <a:gs pos="100000">
              <a:schemeClr val="accent5">
                <a:tint val="5000"/>
                <a:satMod val="250000"/>
              </a:schemeClr>
            </a:gs>
          </a:gsLst>
          <a:path path="circle">
            <a:fillToRect l="50000" t="130000" r="50000" b="-30000"/>
          </a:path>
        </a:gradFill>
        <a:ln w="9525" cap="flat" cmpd="sng" algn="ctr">
          <a:solidFill>
            <a:schemeClr val="accent5">
              <a:shade val="50000"/>
              <a:satMod val="103000"/>
            </a:schemeClr>
          </a:solidFill>
          <a:prstDash val="solid"/>
        </a:ln>
        <a:effectLst>
          <a:outerShdw blurRad="57150" dist="38100" dir="5400000" algn="ctr" rotWithShape="0">
            <a:schemeClr val="accent5">
              <a:shade val="9000"/>
              <a:satMod val="105000"/>
              <a:alpha val="48000"/>
            </a:scheme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vi-VN" sz="1800" b="1" kern="1200" dirty="0" smtClean="0">
              <a:latin typeface="Arial" pitchFamily="34" charset="0"/>
              <a:cs typeface="Arial" pitchFamily="34" charset="0"/>
            </a:rPr>
            <a:t>KIỂM TRA CƠ SỞ KINH DOANH DỊCH VỤ ĂN UỐNG</a:t>
          </a:r>
          <a:r>
            <a:rPr lang="en-US" sz="1800" b="1" kern="1200" dirty="0" smtClean="0">
              <a:latin typeface="Arial" pitchFamily="34" charset="0"/>
              <a:cs typeface="Arial" pitchFamily="34" charset="0"/>
            </a:rPr>
            <a:t> </a:t>
          </a:r>
          <a:r>
            <a:rPr lang="vi-VN" sz="1800" b="1" kern="1200" dirty="0" smtClean="0">
              <a:latin typeface="Arial" pitchFamily="34" charset="0"/>
              <a:cs typeface="Arial" pitchFamily="34" charset="0"/>
            </a:rPr>
            <a:t>VÀ KINH DOANH THỨC ĂN ĐƯỜNG PHỐ</a:t>
          </a:r>
          <a:endParaRPr lang="en-US" sz="1800" kern="1200" dirty="0">
            <a:latin typeface="Arial" pitchFamily="34" charset="0"/>
            <a:cs typeface="Arial" pitchFamily="34" charset="0"/>
          </a:endParaRPr>
        </a:p>
      </dsp:txBody>
      <dsp:txXfrm>
        <a:off x="3657599" y="3241234"/>
        <a:ext cx="5135296" cy="702208"/>
      </dsp:txXfrm>
    </dsp:sp>
    <dsp:sp modelId="{5CA37D91-A8D3-4930-9118-2B902FEE4A0E}">
      <dsp:nvSpPr>
        <dsp:cNvPr id="0" name=""/>
        <dsp:cNvSpPr/>
      </dsp:nvSpPr>
      <dsp:spPr>
        <a:xfrm>
          <a:off x="0" y="3091448"/>
          <a:ext cx="3657600" cy="936278"/>
        </a:xfrm>
        <a:prstGeom prst="roundRect">
          <a:avLst/>
        </a:prstGeom>
        <a:solidFill>
          <a:schemeClr val="lt1"/>
        </a:solidFill>
        <a:ln w="25400" cap="flat" cmpd="sng" algn="ctr">
          <a:solidFill>
            <a:schemeClr val="accent2"/>
          </a:solidFill>
          <a:prstDash val="solid"/>
        </a:ln>
        <a:effectLst>
          <a:innerShdw blurRad="63500" dist="50800" dir="5400000">
            <a:prstClr val="black">
              <a:alpha val="50000"/>
            </a:prstClr>
          </a:innerShdw>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1" kern="1200" cap="none" spc="0" dirty="0" smtClean="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rPr>
            <a:t>CHƯƠNG IV</a:t>
          </a:r>
          <a:endParaRPr lang="en-US" sz="3600" b="1" kern="1200" cap="none" spc="0" dirty="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endParaRPr>
        </a:p>
      </dsp:txBody>
      <dsp:txXfrm>
        <a:off x="45705" y="3137153"/>
        <a:ext cx="3566190" cy="844868"/>
      </dsp:txXfrm>
    </dsp:sp>
    <dsp:sp modelId="{489E5D61-6CF3-435C-8DBB-07A3B55F4C15}">
      <dsp:nvSpPr>
        <dsp:cNvPr id="0" name=""/>
        <dsp:cNvSpPr/>
      </dsp:nvSpPr>
      <dsp:spPr>
        <a:xfrm>
          <a:off x="3657599" y="4121355"/>
          <a:ext cx="5486400" cy="936278"/>
        </a:xfrm>
        <a:prstGeom prst="rightArrow">
          <a:avLst>
            <a:gd name="adj1" fmla="val 75000"/>
            <a:gd name="adj2" fmla="val 50000"/>
          </a:avLst>
        </a:prstGeom>
        <a:gradFill rotWithShape="1">
          <a:gsLst>
            <a:gs pos="0">
              <a:schemeClr val="accent5">
                <a:tint val="70000"/>
                <a:satMod val="130000"/>
              </a:schemeClr>
            </a:gs>
            <a:gs pos="43000">
              <a:schemeClr val="accent5">
                <a:tint val="44000"/>
                <a:satMod val="165000"/>
              </a:schemeClr>
            </a:gs>
            <a:gs pos="93000">
              <a:schemeClr val="accent5">
                <a:tint val="15000"/>
                <a:satMod val="165000"/>
              </a:schemeClr>
            </a:gs>
            <a:gs pos="100000">
              <a:schemeClr val="accent5">
                <a:tint val="5000"/>
                <a:satMod val="250000"/>
              </a:schemeClr>
            </a:gs>
          </a:gsLst>
          <a:path path="circle">
            <a:fillToRect l="50000" t="130000" r="50000" b="-30000"/>
          </a:path>
        </a:gradFill>
        <a:ln w="9525" cap="flat" cmpd="sng" algn="ctr">
          <a:solidFill>
            <a:schemeClr val="accent5">
              <a:shade val="50000"/>
              <a:satMod val="103000"/>
            </a:schemeClr>
          </a:solidFill>
          <a:prstDash val="solid"/>
        </a:ln>
        <a:effectLst>
          <a:outerShdw blurRad="57150" dist="38100" dir="5400000" algn="ctr" rotWithShape="0">
            <a:schemeClr val="accent5">
              <a:shade val="9000"/>
              <a:satMod val="105000"/>
              <a:alpha val="48000"/>
            </a:scheme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430"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vi-VN" sz="1800" b="1" kern="1200" dirty="0" smtClean="0">
              <a:latin typeface="Arial" pitchFamily="34" charset="0"/>
              <a:cs typeface="Arial" pitchFamily="34" charset="0"/>
            </a:rPr>
            <a:t>ĐIỀU KHOẢN THI HÀNH</a:t>
          </a:r>
          <a:endParaRPr lang="en-US" sz="1800" kern="1200" dirty="0">
            <a:latin typeface="Arial" pitchFamily="34" charset="0"/>
            <a:cs typeface="Arial" pitchFamily="34" charset="0"/>
          </a:endParaRPr>
        </a:p>
      </dsp:txBody>
      <dsp:txXfrm>
        <a:off x="3657599" y="4238390"/>
        <a:ext cx="5135296" cy="702208"/>
      </dsp:txXfrm>
    </dsp:sp>
    <dsp:sp modelId="{05410281-40DB-4EAD-B389-091FB3A55ED7}">
      <dsp:nvSpPr>
        <dsp:cNvPr id="0" name=""/>
        <dsp:cNvSpPr/>
      </dsp:nvSpPr>
      <dsp:spPr>
        <a:xfrm>
          <a:off x="0" y="4121355"/>
          <a:ext cx="3657600" cy="936278"/>
        </a:xfrm>
        <a:prstGeom prst="roundRect">
          <a:avLst/>
        </a:prstGeom>
        <a:solidFill>
          <a:schemeClr val="lt1"/>
        </a:solidFill>
        <a:ln w="25400" cap="flat" cmpd="sng" algn="ctr">
          <a:solidFill>
            <a:schemeClr val="accent2"/>
          </a:solidFill>
          <a:prstDash val="solid"/>
        </a:ln>
        <a:effectLst>
          <a:innerShdw blurRad="63500" dist="50800" dir="5400000">
            <a:prstClr val="black">
              <a:alpha val="50000"/>
            </a:prstClr>
          </a:innerShdw>
        </a:effectLst>
      </dsp:spPr>
      <dsp:style>
        <a:lnRef idx="2">
          <a:schemeClr val="accent2"/>
        </a:lnRef>
        <a:fillRef idx="1">
          <a:schemeClr val="lt1"/>
        </a:fillRef>
        <a:effectRef idx="0">
          <a:schemeClr val="accent2"/>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b="1" kern="1200" cap="none" spc="0" dirty="0" smtClean="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rPr>
            <a:t>CHƯƠNG V</a:t>
          </a:r>
          <a:endParaRPr lang="en-US" sz="3600" b="1" kern="1200" cap="none" spc="0" dirty="0">
            <a:ln w="17780" cmpd="sng">
              <a:solidFill>
                <a:srgbClr val="FFFFFF"/>
              </a:solidFill>
              <a:prstDash val="solid"/>
              <a:miter lim="800000"/>
            </a:ln>
            <a:gradFill flip="none"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16200000" scaled="1"/>
              <a:tileRect/>
            </a:gradFill>
            <a:effectLst>
              <a:glow rad="63500">
                <a:schemeClr val="accent2">
                  <a:satMod val="175000"/>
                  <a:alpha val="40000"/>
                </a:schemeClr>
              </a:glow>
              <a:outerShdw blurRad="50800" algn="tl" rotWithShape="0">
                <a:srgbClr val="000000"/>
              </a:outerShdw>
            </a:effectLst>
            <a:latin typeface="Arial-Rounded" pitchFamily="34" charset="0"/>
            <a:ea typeface="Arial-Rounded" pitchFamily="34" charset="0"/>
            <a:cs typeface="Arial-Rounded" pitchFamily="34" charset="0"/>
          </a:endParaRPr>
        </a:p>
      </dsp:txBody>
      <dsp:txXfrm>
        <a:off x="45705" y="4167060"/>
        <a:ext cx="3566190" cy="8448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BD3254-6EFC-431A-A945-D741C70D84E8}">
      <dsp:nvSpPr>
        <dsp:cNvPr id="0" name=""/>
        <dsp:cNvSpPr/>
      </dsp:nvSpPr>
      <dsp:spPr>
        <a:xfrm>
          <a:off x="0" y="0"/>
          <a:ext cx="4525963" cy="4525963"/>
        </a:xfrm>
        <a:prstGeom prst="pie">
          <a:avLst>
            <a:gd name="adj1" fmla="val 5400000"/>
            <a:gd name="adj2" fmla="val 16200000"/>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D7F95A-B7CD-42A0-99E7-630785C9DC53}">
      <dsp:nvSpPr>
        <dsp:cNvPr id="0" name=""/>
        <dsp:cNvSpPr/>
      </dsp:nvSpPr>
      <dsp:spPr>
        <a:xfrm>
          <a:off x="2262981" y="0"/>
          <a:ext cx="6881018" cy="4525963"/>
        </a:xfrm>
        <a:prstGeom prst="rect">
          <a:avLst/>
        </a:prstGeom>
        <a:solidFill>
          <a:schemeClr val="lt1">
            <a:alpha val="90000"/>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b="1" kern="1200" cap="none" spc="0"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rPr>
            <a:t>Điều</a:t>
          </a:r>
          <a:r>
            <a:rPr lang="en-US" sz="6500" b="1" kern="1200"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rPr>
            <a:t> 1</a:t>
          </a:r>
          <a:endParaRPr lang="en-US" sz="6500" b="1" kern="1200"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endParaRPr>
        </a:p>
      </dsp:txBody>
      <dsp:txXfrm>
        <a:off x="2262981" y="0"/>
        <a:ext cx="3440509" cy="2149832"/>
      </dsp:txXfrm>
    </dsp:sp>
    <dsp:sp modelId="{08B8C2DA-365A-4965-8BB1-B4E3A2096914}">
      <dsp:nvSpPr>
        <dsp:cNvPr id="0" name=""/>
        <dsp:cNvSpPr/>
      </dsp:nvSpPr>
      <dsp:spPr>
        <a:xfrm>
          <a:off x="1188065" y="2149832"/>
          <a:ext cx="2149832" cy="2149832"/>
        </a:xfrm>
        <a:prstGeom prst="pie">
          <a:avLst>
            <a:gd name="adj1" fmla="val 5400000"/>
            <a:gd name="adj2" fmla="val 16200000"/>
          </a:avLst>
        </a:prstGeom>
        <a:solidFill>
          <a:schemeClr val="accent6">
            <a:shade val="80000"/>
            <a:hueOff val="231245"/>
            <a:satOff val="-4882"/>
            <a:lumOff val="260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8676ED-E250-4ABC-8AD7-E21BEDE71D6A}">
      <dsp:nvSpPr>
        <dsp:cNvPr id="0" name=""/>
        <dsp:cNvSpPr/>
      </dsp:nvSpPr>
      <dsp:spPr>
        <a:xfrm>
          <a:off x="2262981" y="2149832"/>
          <a:ext cx="6881018" cy="2149832"/>
        </a:xfrm>
        <a:prstGeom prst="rect">
          <a:avLst/>
        </a:prstGeom>
        <a:solidFill>
          <a:schemeClr val="lt1">
            <a:alpha val="90000"/>
            <a:hueOff val="0"/>
            <a:satOff val="0"/>
            <a:lumOff val="0"/>
            <a:alphaOff val="0"/>
          </a:schemeClr>
        </a:solidFill>
        <a:ln w="25400" cap="flat" cmpd="sng" algn="ctr">
          <a:solidFill>
            <a:schemeClr val="accent6">
              <a:shade val="80000"/>
              <a:hueOff val="231245"/>
              <a:satOff val="-4882"/>
              <a:lumOff val="260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b="1" kern="1200" cap="none" spc="0"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rPr>
            <a:t>Điều</a:t>
          </a:r>
          <a:r>
            <a:rPr lang="en-US" sz="6500" b="1" kern="1200"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rPr>
            <a:t> 2</a:t>
          </a:r>
          <a:endParaRPr lang="en-US" sz="6500" b="1" kern="1200"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cs typeface="Arial" pitchFamily="34" charset="0"/>
          </a:endParaRPr>
        </a:p>
      </dsp:txBody>
      <dsp:txXfrm>
        <a:off x="2262981" y="2149832"/>
        <a:ext cx="3440509" cy="2149832"/>
      </dsp:txXfrm>
    </dsp:sp>
    <dsp:sp modelId="{A6830B62-3BB4-4D18-85B7-F1D5E316CC8F}">
      <dsp:nvSpPr>
        <dsp:cNvPr id="0" name=""/>
        <dsp:cNvSpPr/>
      </dsp:nvSpPr>
      <dsp:spPr>
        <a:xfrm>
          <a:off x="5703490" y="0"/>
          <a:ext cx="3440509" cy="21498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marL="285750" lvl="1" indent="-285750" algn="r" defTabSz="2133600">
            <a:lnSpc>
              <a:spcPct val="90000"/>
            </a:lnSpc>
            <a:spcBef>
              <a:spcPct val="0"/>
            </a:spcBef>
            <a:spcAft>
              <a:spcPct val="15000"/>
            </a:spcAft>
            <a:buChar char="••"/>
          </a:pPr>
          <a:r>
            <a:rPr lang="en-US" sz="4800" kern="1200" dirty="0" err="1" smtClean="0">
              <a:latin typeface="Arial" pitchFamily="34" charset="0"/>
              <a:cs typeface="Arial" pitchFamily="34" charset="0"/>
            </a:rPr>
            <a:t>Phạm</a:t>
          </a:r>
          <a:r>
            <a:rPr lang="en-US" sz="4800" kern="1200" dirty="0" smtClean="0">
              <a:latin typeface="Arial" pitchFamily="34" charset="0"/>
              <a:cs typeface="Arial" pitchFamily="34" charset="0"/>
            </a:rPr>
            <a:t> vi </a:t>
          </a:r>
          <a:r>
            <a:rPr lang="en-US" sz="4800" kern="1200" dirty="0" err="1" smtClean="0">
              <a:latin typeface="Arial" pitchFamily="34" charset="0"/>
              <a:cs typeface="Arial" pitchFamily="34" charset="0"/>
            </a:rPr>
            <a:t>điều</a:t>
          </a:r>
          <a:r>
            <a:rPr lang="en-US" sz="4800" kern="1200" dirty="0" smtClean="0">
              <a:latin typeface="Arial" pitchFamily="34" charset="0"/>
              <a:cs typeface="Arial" pitchFamily="34" charset="0"/>
            </a:rPr>
            <a:t> </a:t>
          </a:r>
          <a:r>
            <a:rPr lang="en-US" sz="4800" kern="1200" dirty="0" err="1" smtClean="0">
              <a:latin typeface="Arial" pitchFamily="34" charset="0"/>
              <a:cs typeface="Arial" pitchFamily="34" charset="0"/>
            </a:rPr>
            <a:t>chỉnh</a:t>
          </a:r>
          <a:endParaRPr lang="en-US" sz="4800" kern="1200" dirty="0">
            <a:latin typeface="Arial" pitchFamily="34" charset="0"/>
            <a:cs typeface="Arial" pitchFamily="34" charset="0"/>
          </a:endParaRPr>
        </a:p>
      </dsp:txBody>
      <dsp:txXfrm>
        <a:off x="5703490" y="0"/>
        <a:ext cx="3440509" cy="2149832"/>
      </dsp:txXfrm>
    </dsp:sp>
    <dsp:sp modelId="{20B1D1D2-4658-454D-B6D4-BAEB94ADDCCB}">
      <dsp:nvSpPr>
        <dsp:cNvPr id="0" name=""/>
        <dsp:cNvSpPr/>
      </dsp:nvSpPr>
      <dsp:spPr>
        <a:xfrm>
          <a:off x="5703490" y="2149832"/>
          <a:ext cx="3440509" cy="21498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marL="285750" lvl="1" indent="-285750" algn="r" defTabSz="2133600">
            <a:lnSpc>
              <a:spcPct val="90000"/>
            </a:lnSpc>
            <a:spcBef>
              <a:spcPct val="0"/>
            </a:spcBef>
            <a:spcAft>
              <a:spcPct val="15000"/>
            </a:spcAft>
            <a:buChar char="••"/>
          </a:pPr>
          <a:r>
            <a:rPr lang="en-US" sz="4800" kern="1200" dirty="0" err="1" smtClean="0">
              <a:latin typeface="Arial" pitchFamily="34" charset="0"/>
              <a:cs typeface="Arial" pitchFamily="34" charset="0"/>
            </a:rPr>
            <a:t>Giải</a:t>
          </a:r>
          <a:r>
            <a:rPr lang="en-US" sz="4800" kern="1200" dirty="0" smtClean="0">
              <a:latin typeface="Arial" pitchFamily="34" charset="0"/>
              <a:cs typeface="Arial" pitchFamily="34" charset="0"/>
            </a:rPr>
            <a:t> </a:t>
          </a:r>
          <a:r>
            <a:rPr lang="en-US" sz="4800" kern="1200" dirty="0" err="1" smtClean="0">
              <a:latin typeface="Arial" pitchFamily="34" charset="0"/>
              <a:cs typeface="Arial" pitchFamily="34" charset="0"/>
            </a:rPr>
            <a:t>thích</a:t>
          </a:r>
          <a:r>
            <a:rPr lang="en-US" sz="4800" kern="1200" dirty="0" smtClean="0">
              <a:latin typeface="Arial" pitchFamily="34" charset="0"/>
              <a:cs typeface="Arial" pitchFamily="34" charset="0"/>
            </a:rPr>
            <a:t> </a:t>
          </a:r>
          <a:r>
            <a:rPr lang="en-US" sz="4800" kern="1200" dirty="0" err="1" smtClean="0">
              <a:latin typeface="Arial" pitchFamily="34" charset="0"/>
              <a:cs typeface="Arial" pitchFamily="34" charset="0"/>
            </a:rPr>
            <a:t>từ</a:t>
          </a:r>
          <a:r>
            <a:rPr lang="en-US" sz="4800" kern="1200" dirty="0" smtClean="0">
              <a:latin typeface="Arial" pitchFamily="34" charset="0"/>
              <a:cs typeface="Arial" pitchFamily="34" charset="0"/>
            </a:rPr>
            <a:t> </a:t>
          </a:r>
          <a:r>
            <a:rPr lang="en-US" sz="4800" kern="1200" dirty="0" err="1" smtClean="0">
              <a:latin typeface="Arial" pitchFamily="34" charset="0"/>
              <a:cs typeface="Arial" pitchFamily="34" charset="0"/>
            </a:rPr>
            <a:t>ngữ</a:t>
          </a:r>
          <a:endParaRPr lang="en-US" sz="4800" kern="1200" dirty="0">
            <a:latin typeface="Arial" pitchFamily="34" charset="0"/>
            <a:cs typeface="Arial" pitchFamily="34" charset="0"/>
          </a:endParaRPr>
        </a:p>
      </dsp:txBody>
      <dsp:txXfrm>
        <a:off x="5703490" y="2149832"/>
        <a:ext cx="3440509" cy="21498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23F085-48AD-40AB-9F76-B468FD7956E5}">
      <dsp:nvSpPr>
        <dsp:cNvPr id="0" name=""/>
        <dsp:cNvSpPr/>
      </dsp:nvSpPr>
      <dsp:spPr>
        <a:xfrm>
          <a:off x="42" y="1825"/>
          <a:ext cx="4094819" cy="1584000"/>
        </a:xfrm>
        <a:prstGeom prst="rect">
          <a:avLst/>
        </a:prstGeom>
        <a:solidFill>
          <a:schemeClr val="accent5">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vi-VN" sz="2400" b="1" i="1" kern="1200" dirty="0" smtClean="0">
              <a:ln>
                <a:solidFill>
                  <a:schemeClr val="bg2">
                    <a:lumMod val="10000"/>
                  </a:schemeClr>
                </a:solidFill>
              </a:ln>
              <a:latin typeface="+mj-lt"/>
              <a:cs typeface="Arial" pitchFamily="34" charset="0"/>
            </a:rPr>
            <a:t>Cơ sở kinh doanh dịch vụ ăn uống</a:t>
          </a:r>
          <a:r>
            <a:rPr lang="vi-VN" sz="2400" b="1" kern="1200" dirty="0" smtClean="0">
              <a:ln>
                <a:solidFill>
                  <a:schemeClr val="bg2">
                    <a:lumMod val="10000"/>
                  </a:schemeClr>
                </a:solidFill>
              </a:ln>
              <a:latin typeface="+mj-lt"/>
              <a:cs typeface="Arial" pitchFamily="34" charset="0"/>
            </a:rPr>
            <a:t> </a:t>
          </a:r>
          <a:endParaRPr lang="en-US" sz="2400" b="1" kern="1200" dirty="0">
            <a:ln>
              <a:solidFill>
                <a:schemeClr val="bg2">
                  <a:lumMod val="10000"/>
                </a:schemeClr>
              </a:solidFill>
            </a:ln>
            <a:latin typeface="+mj-lt"/>
            <a:cs typeface="Arial" pitchFamily="34" charset="0"/>
          </a:endParaRPr>
        </a:p>
      </dsp:txBody>
      <dsp:txXfrm>
        <a:off x="42" y="1825"/>
        <a:ext cx="4094819" cy="1584000"/>
      </dsp:txXfrm>
    </dsp:sp>
    <dsp:sp modelId="{6153953B-74D0-4089-9DE7-06729D8194D8}">
      <dsp:nvSpPr>
        <dsp:cNvPr id="0" name=""/>
        <dsp:cNvSpPr/>
      </dsp:nvSpPr>
      <dsp:spPr>
        <a:xfrm>
          <a:off x="42" y="1585825"/>
          <a:ext cx="4094819" cy="3547912"/>
        </a:xfrm>
        <a:prstGeom prst="rect">
          <a:avLst/>
        </a:prstGeom>
        <a:solidFill>
          <a:schemeClr val="accent5">
            <a:tint val="40000"/>
            <a:alpha val="9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just" defTabSz="933450">
            <a:lnSpc>
              <a:spcPct val="90000"/>
            </a:lnSpc>
            <a:spcBef>
              <a:spcPct val="0"/>
            </a:spcBef>
            <a:spcAft>
              <a:spcPct val="15000"/>
            </a:spcAft>
            <a:buChar char="••"/>
          </a:pPr>
          <a:r>
            <a:rPr lang="fr-FR" sz="2100" kern="1200" dirty="0" smtClean="0">
              <a:latin typeface="Times New Roman" pitchFamily="18" charset="0"/>
              <a:cs typeface="Times New Roman" pitchFamily="18" charset="0"/>
            </a:rPr>
            <a:t>L</a:t>
          </a:r>
          <a:r>
            <a:rPr lang="vi-VN" sz="2100" kern="1200" dirty="0" smtClean="0">
              <a:latin typeface="Times New Roman" pitchFamily="18" charset="0"/>
              <a:cs typeface="Times New Roman" pitchFamily="18" charset="0"/>
            </a:rPr>
            <a:t>à cơ sở </a:t>
          </a:r>
          <a:r>
            <a:rPr lang="fr-FR" sz="2100" kern="1200" dirty="0" err="1" smtClean="0">
              <a:latin typeface="Times New Roman" pitchFamily="18" charset="0"/>
              <a:cs typeface="Times New Roman" pitchFamily="18" charset="0"/>
            </a:rPr>
            <a:t>tổ</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chức</a:t>
          </a:r>
          <a:r>
            <a:rPr lang="fr-FR" sz="2100" kern="1200" dirty="0" smtClean="0">
              <a:latin typeface="Times New Roman" pitchFamily="18" charset="0"/>
              <a:cs typeface="Times New Roman" pitchFamily="18" charset="0"/>
            </a:rPr>
            <a:t> </a:t>
          </a:r>
          <a:r>
            <a:rPr lang="vi-VN" sz="2100" kern="1200" dirty="0" smtClean="0">
              <a:latin typeface="Times New Roman" pitchFamily="18" charset="0"/>
              <a:cs typeface="Times New Roman" pitchFamily="18" charset="0"/>
            </a:rPr>
            <a:t>chế biến</a:t>
          </a:r>
          <a:r>
            <a:rPr lang="fr-FR" sz="2100" kern="1200" dirty="0" smtClean="0">
              <a:latin typeface="Times New Roman" pitchFamily="18" charset="0"/>
              <a:cs typeface="Times New Roman" pitchFamily="18" charset="0"/>
            </a:rPr>
            <a:t>,</a:t>
          </a:r>
          <a:r>
            <a:rPr lang="vi-VN" sz="2100" kern="1200" dirty="0" smtClean="0">
              <a:latin typeface="Times New Roman" pitchFamily="18" charset="0"/>
              <a:cs typeface="Times New Roman" pitchFamily="18" charset="0"/>
            </a:rPr>
            <a:t> cung cấp thức ăn, đồ uống </a:t>
          </a:r>
          <a:r>
            <a:rPr lang="fr-FR" sz="2100" kern="1200" dirty="0" err="1" smtClean="0">
              <a:latin typeface="Times New Roman" pitchFamily="18" charset="0"/>
              <a:cs typeface="Times New Roman" pitchFamily="18" charset="0"/>
            </a:rPr>
            <a:t>đê</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ăn</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ngay</a:t>
          </a:r>
          <a:r>
            <a:rPr lang="fr-FR" sz="2100" kern="1200" dirty="0" smtClean="0">
              <a:latin typeface="Times New Roman" pitchFamily="18" charset="0"/>
              <a:cs typeface="Times New Roman" pitchFamily="18" charset="0"/>
            </a:rPr>
            <a:t> </a:t>
          </a:r>
          <a:r>
            <a:rPr lang="vi-VN" sz="2100" kern="1200" dirty="0" smtClean="0">
              <a:latin typeface="Times New Roman" pitchFamily="18" charset="0"/>
              <a:cs typeface="Times New Roman" pitchFamily="18" charset="0"/>
            </a:rPr>
            <a:t>có địa điểm cố định</a:t>
          </a:r>
          <a:r>
            <a:rPr lang="en-US" sz="2100" kern="1200" dirty="0" smtClean="0">
              <a:latin typeface="Times New Roman" pitchFamily="18" charset="0"/>
              <a:cs typeface="Times New Roman" pitchFamily="18" charset="0"/>
            </a:rPr>
            <a:t>.</a:t>
          </a:r>
          <a:br>
            <a:rPr lang="en-US" sz="2100" kern="1200" dirty="0" smtClean="0">
              <a:latin typeface="Times New Roman" pitchFamily="18" charset="0"/>
              <a:cs typeface="Times New Roman" pitchFamily="18" charset="0"/>
            </a:rPr>
          </a:br>
          <a:endParaRPr lang="en-US" sz="1100" kern="1200" dirty="0">
            <a:latin typeface="Times New Roman" pitchFamily="18" charset="0"/>
            <a:cs typeface="Times New Roman" pitchFamily="18" charset="0"/>
          </a:endParaRPr>
        </a:p>
        <a:p>
          <a:pPr marL="228600" lvl="1" indent="-228600" algn="just" defTabSz="933450">
            <a:lnSpc>
              <a:spcPct val="90000"/>
            </a:lnSpc>
            <a:spcBef>
              <a:spcPct val="0"/>
            </a:spcBef>
            <a:spcAft>
              <a:spcPct val="15000"/>
            </a:spcAft>
            <a:buChar char="••"/>
          </a:pPr>
          <a:r>
            <a:rPr lang="fr-FR" sz="2100" kern="1200" dirty="0" smtClean="0">
              <a:latin typeface="Times New Roman" pitchFamily="18" charset="0"/>
              <a:cs typeface="Times New Roman" pitchFamily="18" charset="0"/>
            </a:rPr>
            <a:t>Bao </a:t>
          </a:r>
          <a:r>
            <a:rPr lang="fr-FR" sz="2100" kern="1200" dirty="0" err="1" smtClean="0">
              <a:latin typeface="Times New Roman" pitchFamily="18" charset="0"/>
              <a:cs typeface="Times New Roman" pitchFamily="18" charset="0"/>
            </a:rPr>
            <a:t>gô</a:t>
          </a:r>
          <a:r>
            <a:rPr lang="fr-FR" sz="2100" kern="1200" dirty="0" smtClean="0">
              <a:latin typeface="Times New Roman" pitchFamily="18" charset="0"/>
              <a:cs typeface="Times New Roman" pitchFamily="18" charset="0"/>
            </a:rPr>
            <a:t>̀m: </a:t>
          </a:r>
          <a:r>
            <a:rPr lang="fr-FR" sz="2100" kern="1200" dirty="0" err="1" smtClean="0">
              <a:latin typeface="Times New Roman" pitchFamily="18" charset="0"/>
              <a:cs typeface="Times New Roman" pitchFamily="18" charset="0"/>
            </a:rPr>
            <a:t>cơ</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sở</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chế</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biến</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suất</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ăn</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sẵn</a:t>
          </a:r>
          <a:r>
            <a:rPr lang="fr-FR" sz="2100" kern="1200" dirty="0" smtClean="0">
              <a:latin typeface="Times New Roman" pitchFamily="18" charset="0"/>
              <a:cs typeface="Times New Roman" pitchFamily="18" charset="0"/>
            </a:rPr>
            <a:t>; </a:t>
          </a:r>
          <a:r>
            <a:rPr lang="vi-VN" sz="2100" kern="1200" dirty="0" smtClean="0">
              <a:latin typeface="Times New Roman" pitchFamily="18" charset="0"/>
              <a:cs typeface="Times New Roman" pitchFamily="18" charset="0"/>
            </a:rPr>
            <a:t>căng tin kinh doanh ăn uống</a:t>
          </a:r>
          <a:r>
            <a:rPr lang="fr-FR" sz="2100" kern="1200" dirty="0" smtClean="0">
              <a:latin typeface="Times New Roman" pitchFamily="18" charset="0"/>
              <a:cs typeface="Times New Roman" pitchFamily="18" charset="0"/>
            </a:rPr>
            <a:t>;</a:t>
          </a:r>
          <a:r>
            <a:rPr lang="vi-VN" sz="2100" kern="1200" dirty="0" smtClean="0">
              <a:latin typeface="Times New Roman" pitchFamily="18" charset="0"/>
              <a:cs typeface="Times New Roman" pitchFamily="18" charset="0"/>
            </a:rPr>
            <a:t> bếp ăn tập thể</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bê</a:t>
          </a:r>
          <a:r>
            <a:rPr lang="fr-FR" sz="2100" kern="1200" dirty="0" smtClean="0">
              <a:latin typeface="Times New Roman" pitchFamily="18" charset="0"/>
              <a:cs typeface="Times New Roman" pitchFamily="18" charset="0"/>
            </a:rPr>
            <a:t>́p </a:t>
          </a:r>
          <a:r>
            <a:rPr lang="fr-FR" sz="2100" kern="1200" dirty="0" err="1" smtClean="0">
              <a:latin typeface="Times New Roman" pitchFamily="18" charset="0"/>
              <a:cs typeface="Times New Roman" pitchFamily="18" charset="0"/>
            </a:rPr>
            <a:t>ăn</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nha</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hàng</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ăn</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uô</a:t>
          </a:r>
          <a:r>
            <a:rPr lang="fr-FR" sz="2100" kern="1200" dirty="0" smtClean="0">
              <a:latin typeface="Times New Roman" pitchFamily="18" charset="0"/>
              <a:cs typeface="Times New Roman" pitchFamily="18" charset="0"/>
            </a:rPr>
            <a:t>́</a:t>
          </a:r>
          <a:r>
            <a:rPr lang="fr-FR" sz="2100" kern="1200" dirty="0" err="1" smtClean="0">
              <a:latin typeface="Times New Roman" pitchFamily="18" charset="0"/>
              <a:cs typeface="Times New Roman" pitchFamily="18" charset="0"/>
            </a:rPr>
            <a:t>ng</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cu</a:t>
          </a:r>
          <a:r>
            <a:rPr lang="fr-FR" sz="2100" kern="1200" dirty="0" smtClean="0">
              <a:latin typeface="Times New Roman" pitchFamily="18" charset="0"/>
              <a:cs typeface="Times New Roman" pitchFamily="18" charset="0"/>
            </a:rPr>
            <a:t>̉a </a:t>
          </a:r>
          <a:r>
            <a:rPr lang="fr-FR" sz="2100" kern="1200" dirty="0" err="1" smtClean="0">
              <a:latin typeface="Times New Roman" pitchFamily="18" charset="0"/>
              <a:cs typeface="Times New Roman" pitchFamily="18" charset="0"/>
            </a:rPr>
            <a:t>khách</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sạn</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khu</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nghi</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dươ</a:t>
          </a:r>
          <a:r>
            <a:rPr lang="fr-FR" sz="2100" kern="1200" dirty="0" smtClean="0">
              <a:latin typeface="Times New Roman" pitchFamily="18" charset="0"/>
              <a:cs typeface="Times New Roman" pitchFamily="18" charset="0"/>
            </a:rPr>
            <a:t>̃</a:t>
          </a:r>
          <a:r>
            <a:rPr lang="fr-FR" sz="2100" kern="1200" dirty="0" err="1" smtClean="0">
              <a:latin typeface="Times New Roman" pitchFamily="18" charset="0"/>
              <a:cs typeface="Times New Roman" pitchFamily="18" charset="0"/>
            </a:rPr>
            <a:t>ng</a:t>
          </a:r>
          <a:r>
            <a:rPr lang="fr-FR" sz="2100" kern="1200" dirty="0" smtClean="0">
              <a:latin typeface="Times New Roman" pitchFamily="18" charset="0"/>
              <a:cs typeface="Times New Roman" pitchFamily="18" charset="0"/>
            </a:rPr>
            <a:t>; </a:t>
          </a:r>
          <a:r>
            <a:rPr lang="vi-VN" sz="2100" kern="1200" dirty="0" smtClean="0">
              <a:latin typeface="Times New Roman" pitchFamily="18" charset="0"/>
              <a:cs typeface="Times New Roman" pitchFamily="18" charset="0"/>
            </a:rPr>
            <a:t>nhà hàng ăn uống</a:t>
          </a:r>
          <a:r>
            <a:rPr lang="fr-FR" sz="2100" kern="1200" dirty="0" smtClean="0">
              <a:latin typeface="Times New Roman" pitchFamily="18" charset="0"/>
              <a:cs typeface="Times New Roman" pitchFamily="18" charset="0"/>
            </a:rPr>
            <a:t>;</a:t>
          </a:r>
          <a:r>
            <a:rPr lang="vi-VN" sz="2100" kern="1200" dirty="0" smtClean="0">
              <a:latin typeface="Times New Roman" pitchFamily="18" charset="0"/>
              <a:cs typeface="Times New Roman" pitchFamily="18" charset="0"/>
            </a:rPr>
            <a:t> cửa hàng ăn uống</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cư</a:t>
          </a:r>
          <a:r>
            <a:rPr lang="fr-FR" sz="2100" kern="1200" dirty="0" smtClean="0">
              <a:latin typeface="Times New Roman" pitchFamily="18" charset="0"/>
              <a:cs typeface="Times New Roman" pitchFamily="18" charset="0"/>
            </a:rPr>
            <a:t>̉a </a:t>
          </a:r>
          <a:r>
            <a:rPr lang="fr-FR" sz="2100" kern="1200" dirty="0" err="1" smtClean="0">
              <a:latin typeface="Times New Roman" pitchFamily="18" charset="0"/>
              <a:cs typeface="Times New Roman" pitchFamily="18" charset="0"/>
            </a:rPr>
            <a:t>hàng</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quầy</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hàng</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kinh</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doanh</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thức</a:t>
          </a:r>
          <a:r>
            <a:rPr lang="fr-FR" sz="2100" kern="1200" dirty="0" smtClean="0">
              <a:latin typeface="Times New Roman" pitchFamily="18" charset="0"/>
              <a:cs typeface="Times New Roman" pitchFamily="18" charset="0"/>
            </a:rPr>
            <a:t> </a:t>
          </a:r>
          <a:r>
            <a:rPr lang="vi-VN" sz="2100" kern="1200" dirty="0" smtClean="0">
              <a:latin typeface="Times New Roman" pitchFamily="18" charset="0"/>
              <a:cs typeface="Times New Roman" pitchFamily="18" charset="0"/>
            </a:rPr>
            <a:t>ăn </a:t>
          </a:r>
          <a:r>
            <a:rPr lang="fr-FR" sz="2100" kern="1200" dirty="0" err="1" smtClean="0">
              <a:latin typeface="Times New Roman" pitchFamily="18" charset="0"/>
              <a:cs typeface="Times New Roman" pitchFamily="18" charset="0"/>
            </a:rPr>
            <a:t>ngay</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thực</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phẩm</a:t>
          </a:r>
          <a:r>
            <a:rPr lang="fr-FR" sz="2100" kern="1200" dirty="0" smtClean="0">
              <a:latin typeface="Times New Roman" pitchFamily="18" charset="0"/>
              <a:cs typeface="Times New Roman" pitchFamily="18" charset="0"/>
            </a:rPr>
            <a:t> </a:t>
          </a:r>
          <a:r>
            <a:rPr lang="fr-FR" sz="2100" kern="1200" dirty="0" err="1" smtClean="0">
              <a:latin typeface="Times New Roman" pitchFamily="18" charset="0"/>
              <a:cs typeface="Times New Roman" pitchFamily="18" charset="0"/>
            </a:rPr>
            <a:t>chín</a:t>
          </a:r>
          <a:r>
            <a:rPr lang="vi-VN" sz="2100" kern="1200" dirty="0" smtClean="0">
              <a:latin typeface="Times New Roman" pitchFamily="18" charset="0"/>
              <a:cs typeface="Times New Roman" pitchFamily="18" charset="0"/>
            </a:rPr>
            <a:t>.</a:t>
          </a:r>
          <a:endParaRPr lang="en-US" sz="2100" kern="1200" dirty="0">
            <a:latin typeface="Times New Roman" pitchFamily="18" charset="0"/>
            <a:cs typeface="Times New Roman" pitchFamily="18" charset="0"/>
          </a:endParaRPr>
        </a:p>
      </dsp:txBody>
      <dsp:txXfrm>
        <a:off x="42" y="1585825"/>
        <a:ext cx="4094819" cy="3547912"/>
      </dsp:txXfrm>
    </dsp:sp>
    <dsp:sp modelId="{81E9453A-DB3F-4D04-913F-65A712E5B224}">
      <dsp:nvSpPr>
        <dsp:cNvPr id="0" name=""/>
        <dsp:cNvSpPr/>
      </dsp:nvSpPr>
      <dsp:spPr>
        <a:xfrm>
          <a:off x="4668180" y="79377"/>
          <a:ext cx="4094819" cy="1584000"/>
        </a:xfrm>
        <a:prstGeom prst="rect">
          <a:avLst/>
        </a:prstGeom>
        <a:solidFill>
          <a:schemeClr val="accent5">
            <a:hueOff val="-1837137"/>
            <a:satOff val="270"/>
            <a:lumOff val="-6471"/>
            <a:alphaOff val="0"/>
          </a:schemeClr>
        </a:solid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vi-VN" sz="2400" b="1" i="1" kern="1200" dirty="0" smtClean="0">
              <a:ln>
                <a:solidFill>
                  <a:schemeClr val="bg2">
                    <a:lumMod val="10000"/>
                  </a:schemeClr>
                </a:solidFill>
              </a:ln>
              <a:latin typeface="Times New Roman" pitchFamily="18" charset="0"/>
              <a:cs typeface="Times New Roman" pitchFamily="18" charset="0"/>
            </a:rPr>
            <a:t>Kinh doanh thức ăn đường phố</a:t>
          </a:r>
          <a:r>
            <a:rPr lang="vi-VN" sz="2400" b="1" kern="1200" dirty="0" smtClean="0">
              <a:ln>
                <a:solidFill>
                  <a:schemeClr val="bg2">
                    <a:lumMod val="10000"/>
                  </a:schemeClr>
                </a:solidFill>
              </a:ln>
              <a:latin typeface="Times New Roman" pitchFamily="18" charset="0"/>
              <a:cs typeface="Times New Roman" pitchFamily="18" charset="0"/>
            </a:rPr>
            <a:t> </a:t>
          </a:r>
          <a:endParaRPr lang="en-US" sz="2400" b="1" kern="1200" dirty="0">
            <a:ln>
              <a:solidFill>
                <a:schemeClr val="bg2">
                  <a:lumMod val="10000"/>
                </a:schemeClr>
              </a:solidFill>
            </a:ln>
            <a:latin typeface="Times New Roman" pitchFamily="18" charset="0"/>
            <a:cs typeface="Times New Roman" pitchFamily="18" charset="0"/>
          </a:endParaRPr>
        </a:p>
      </dsp:txBody>
      <dsp:txXfrm>
        <a:off x="4668180" y="79377"/>
        <a:ext cx="4094819" cy="1584000"/>
      </dsp:txXfrm>
    </dsp:sp>
    <dsp:sp modelId="{B7148BAF-7BD6-498E-BB13-13E8572BE3C2}">
      <dsp:nvSpPr>
        <dsp:cNvPr id="0" name=""/>
        <dsp:cNvSpPr/>
      </dsp:nvSpPr>
      <dsp:spPr>
        <a:xfrm>
          <a:off x="4668180" y="1587650"/>
          <a:ext cx="4094819" cy="3547912"/>
        </a:xfrm>
        <a:prstGeom prst="rect">
          <a:avLst/>
        </a:prstGeom>
        <a:solidFill>
          <a:schemeClr val="accent5">
            <a:tint val="40000"/>
            <a:alpha val="90000"/>
            <a:hueOff val="-1769134"/>
            <a:satOff val="-2316"/>
            <a:lumOff val="-1137"/>
            <a:alphaOff val="0"/>
          </a:schemeClr>
        </a:solid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just" defTabSz="933450">
            <a:lnSpc>
              <a:spcPct val="90000"/>
            </a:lnSpc>
            <a:spcBef>
              <a:spcPct val="0"/>
            </a:spcBef>
            <a:spcAft>
              <a:spcPct val="15000"/>
            </a:spcAft>
            <a:buChar char="••"/>
          </a:pPr>
          <a:r>
            <a:rPr lang="vi-VN" sz="2100" kern="1200" dirty="0" smtClean="0">
              <a:latin typeface="Arial" pitchFamily="34" charset="0"/>
              <a:cs typeface="Arial" pitchFamily="34" charset="0"/>
            </a:rPr>
            <a:t>Là loại hình kinh doanh thực phẩm, thức ăn, đồ uống để ăn ngay, uống ngay được bán rong trên đường phố hay bày bán tại những địa điểm công cộng (bến xe, bến tầu, nhà ga, khu du lịch, khu lễ hội) hoặc ở những nơi tương tự.</a:t>
          </a:r>
          <a:endParaRPr lang="en-US" sz="2100" kern="1200" dirty="0">
            <a:latin typeface="Arial" pitchFamily="34" charset="0"/>
            <a:cs typeface="Arial" pitchFamily="34" charset="0"/>
          </a:endParaRPr>
        </a:p>
      </dsp:txBody>
      <dsp:txXfrm>
        <a:off x="4668180" y="1587650"/>
        <a:ext cx="4094819" cy="35479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0D9A3F-2556-497E-85A1-F1D8BD69BD73}">
      <dsp:nvSpPr>
        <dsp:cNvPr id="0" name=""/>
        <dsp:cNvSpPr/>
      </dsp:nvSpPr>
      <dsp:spPr>
        <a:xfrm>
          <a:off x="4933584" y="2465320"/>
          <a:ext cx="4210415" cy="2104297"/>
        </a:xfrm>
        <a:prstGeom prst="roundRect">
          <a:avLst>
            <a:gd name="adj" fmla="val 10000"/>
          </a:avLst>
        </a:prstGeom>
        <a:gradFill flip="none" rotWithShape="1">
          <a:gsLst>
            <a:gs pos="0">
              <a:srgbClr val="D5CD91">
                <a:tint val="66000"/>
                <a:satMod val="160000"/>
              </a:srgbClr>
            </a:gs>
            <a:gs pos="50000">
              <a:srgbClr val="D5CD91">
                <a:tint val="44500"/>
                <a:satMod val="160000"/>
              </a:srgbClr>
            </a:gs>
            <a:gs pos="100000">
              <a:srgbClr val="D5CD91">
                <a:tint val="23500"/>
                <a:satMod val="160000"/>
              </a:srgbClr>
            </a:gs>
          </a:gsLst>
          <a:lin ang="10800000" scaled="1"/>
          <a:tileRect/>
        </a:gradFill>
        <a:ln w="9525" cap="flat" cmpd="sng" algn="ctr">
          <a:solidFill>
            <a:schemeClr val="accent2">
              <a:hueOff val="-558749"/>
              <a:satOff val="-6439"/>
              <a:lumOff val="1439"/>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r" defTabSz="889000">
            <a:lnSpc>
              <a:spcPct val="90000"/>
            </a:lnSpc>
            <a:spcBef>
              <a:spcPct val="0"/>
            </a:spcBef>
            <a:spcAft>
              <a:spcPct val="15000"/>
            </a:spcAft>
            <a:buChar char="••"/>
          </a:pPr>
          <a:r>
            <a:rPr lang="vi-VN" sz="2000" b="1" kern="1200" dirty="0" smtClean="0">
              <a:latin typeface="Times New Roman" pitchFamily="18" charset="0"/>
              <a:cs typeface="Times New Roman" pitchFamily="18" charset="0"/>
            </a:rPr>
            <a:t>Đối với cửa hàng ăn uống</a:t>
          </a:r>
          <a:endParaRPr lang="en-US" sz="2000" kern="1200" dirty="0">
            <a:latin typeface="Times New Roman" pitchFamily="18" charset="0"/>
            <a:cs typeface="Times New Roman" pitchFamily="18" charset="0"/>
          </a:endParaRPr>
        </a:p>
      </dsp:txBody>
      <dsp:txXfrm>
        <a:off x="6242934" y="3037619"/>
        <a:ext cx="2854840" cy="1485773"/>
      </dsp:txXfrm>
    </dsp:sp>
    <dsp:sp modelId="{9ED13A16-FAD2-4450-B1A4-6BC6EDE00B66}">
      <dsp:nvSpPr>
        <dsp:cNvPr id="0" name=""/>
        <dsp:cNvSpPr/>
      </dsp:nvSpPr>
      <dsp:spPr>
        <a:xfrm>
          <a:off x="0" y="2465406"/>
          <a:ext cx="4223219" cy="2037194"/>
        </a:xfrm>
        <a:prstGeom prst="roundRect">
          <a:avLst>
            <a:gd name="adj" fmla="val 10000"/>
          </a:avLst>
        </a:prstGeom>
        <a:gradFill rotWithShape="1">
          <a:gsLst>
            <a:gs pos="0">
              <a:schemeClr val="accent3">
                <a:tint val="70000"/>
                <a:satMod val="130000"/>
              </a:schemeClr>
            </a:gs>
            <a:gs pos="43000">
              <a:schemeClr val="accent3">
                <a:tint val="44000"/>
                <a:satMod val="165000"/>
              </a:schemeClr>
            </a:gs>
            <a:gs pos="93000">
              <a:schemeClr val="accent3">
                <a:tint val="15000"/>
                <a:satMod val="165000"/>
              </a:schemeClr>
            </a:gs>
            <a:gs pos="100000">
              <a:schemeClr val="accent3">
                <a:tint val="5000"/>
                <a:satMod val="250000"/>
              </a:schemeClr>
            </a:gs>
          </a:gsLst>
          <a:path path="circle">
            <a:fillToRect l="50000" t="130000" r="50000" b="-30000"/>
          </a:path>
        </a:gradFill>
        <a:ln w="9525" cap="flat" cmpd="sng" algn="ctr">
          <a:solidFill>
            <a:schemeClr val="accent3">
              <a:shade val="50000"/>
              <a:satMod val="103000"/>
            </a:schemeClr>
          </a:solidFill>
          <a:prstDash val="solid"/>
        </a:ln>
        <a:effectLst>
          <a:outerShdw blurRad="57150" dist="38100" dir="5400000" algn="ctr" rotWithShape="0">
            <a:schemeClr val="accent3">
              <a:shade val="9000"/>
              <a:satMod val="105000"/>
              <a:alpha val="48000"/>
            </a:schemeClr>
          </a:outerShdw>
        </a:effectLst>
        <a:scene3d>
          <a:camera prst="orthographicFront"/>
          <a:lightRig rig="threePt" dir="t">
            <a:rot lat="0" lon="0" rev="7500000"/>
          </a:lightRig>
        </a:scene3d>
        <a:sp3d z="-152400" extrusionH="63500"/>
      </dsp:spPr>
      <dsp:style>
        <a:lnRef idx="1">
          <a:schemeClr val="accent3"/>
        </a:lnRef>
        <a:fillRef idx="2">
          <a:schemeClr val="accent3"/>
        </a:fillRef>
        <a:effectRef idx="1">
          <a:schemeClr val="accent3"/>
        </a:effectRef>
        <a:fontRef idx="minor">
          <a:schemeClr val="dk1"/>
        </a:fontRef>
      </dsp:style>
      <dsp:txBody>
        <a:bodyPr spcFirstLastPara="0" vert="horz" wrap="square" lIns="76200" tIns="76200" rIns="76200" bIns="76200" numCol="1" spcCol="1270" anchor="b" anchorCtr="0">
          <a:noAutofit/>
        </a:bodyPr>
        <a:lstStyle/>
        <a:p>
          <a:pPr marL="228600" lvl="1" indent="-228600" algn="l" defTabSz="889000">
            <a:lnSpc>
              <a:spcPct val="90000"/>
            </a:lnSpc>
            <a:spcBef>
              <a:spcPct val="0"/>
            </a:spcBef>
            <a:spcAft>
              <a:spcPct val="15000"/>
            </a:spcAft>
            <a:buChar char="••"/>
          </a:pPr>
          <a:r>
            <a:rPr lang="vi-VN" sz="2000" b="1" kern="1200" dirty="0" smtClean="0">
              <a:latin typeface="Times New Roman" pitchFamily="18" charset="0"/>
              <a:cs typeface="Times New Roman" pitchFamily="18" charset="0"/>
            </a:rPr>
            <a:t>Đối với cửa hàng, quầy hàng kinh doanh thức ăn ngay, thực phẩm chín</a:t>
          </a:r>
          <a:endParaRPr lang="en-US" sz="2000" kern="1200" dirty="0">
            <a:latin typeface="Times New Roman" pitchFamily="18" charset="0"/>
            <a:cs typeface="Times New Roman" pitchFamily="18" charset="0"/>
          </a:endParaRPr>
        </a:p>
      </dsp:txBody>
      <dsp:txXfrm>
        <a:off x="44751" y="3019456"/>
        <a:ext cx="2866751" cy="1438393"/>
      </dsp:txXfrm>
    </dsp:sp>
    <dsp:sp modelId="{48703505-419D-4D98-94B2-0A212063DC42}">
      <dsp:nvSpPr>
        <dsp:cNvPr id="0" name=""/>
        <dsp:cNvSpPr/>
      </dsp:nvSpPr>
      <dsp:spPr>
        <a:xfrm>
          <a:off x="4824809" y="15755"/>
          <a:ext cx="4319190" cy="2064710"/>
        </a:xfrm>
        <a:prstGeom prst="roundRect">
          <a:avLst>
            <a:gd name="adj" fmla="val 10000"/>
          </a:avLst>
        </a:prstGeom>
        <a:gradFill rotWithShape="1">
          <a:gsLst>
            <a:gs pos="0">
              <a:schemeClr val="accent6">
                <a:tint val="70000"/>
                <a:satMod val="130000"/>
              </a:schemeClr>
            </a:gs>
            <a:gs pos="43000">
              <a:schemeClr val="accent6">
                <a:tint val="44000"/>
                <a:satMod val="165000"/>
              </a:schemeClr>
            </a:gs>
            <a:gs pos="93000">
              <a:schemeClr val="accent6">
                <a:tint val="15000"/>
                <a:satMod val="165000"/>
              </a:schemeClr>
            </a:gs>
            <a:gs pos="100000">
              <a:schemeClr val="accent6">
                <a:tint val="5000"/>
                <a:satMod val="250000"/>
              </a:schemeClr>
            </a:gs>
          </a:gsLst>
          <a:path path="circle">
            <a:fillToRect l="50000" t="130000" r="50000" b="-30000"/>
          </a:path>
        </a:gradFill>
        <a:ln w="9525" cap="flat" cmpd="sng" algn="ctr">
          <a:solidFill>
            <a:schemeClr val="accent6">
              <a:shade val="50000"/>
              <a:satMod val="103000"/>
            </a:schemeClr>
          </a:solidFill>
          <a:prstDash val="solid"/>
        </a:ln>
        <a:effectLst>
          <a:outerShdw blurRad="57150" dist="38100" dir="5400000" algn="ctr" rotWithShape="0">
            <a:schemeClr val="accent6">
              <a:shade val="9000"/>
              <a:satMod val="105000"/>
              <a:alpha val="48000"/>
            </a:schemeClr>
          </a:outerShdw>
        </a:effectLst>
        <a:scene3d>
          <a:camera prst="orthographicFront"/>
          <a:lightRig rig="threePt" dir="t">
            <a:rot lat="0" lon="0" rev="7500000"/>
          </a:lightRig>
        </a:scene3d>
        <a:sp3d z="-152400" extrusionH="63500"/>
      </dsp:spPr>
      <dsp:style>
        <a:lnRef idx="1">
          <a:schemeClr val="accent6"/>
        </a:lnRef>
        <a:fillRef idx="2">
          <a:schemeClr val="accent6"/>
        </a:fillRef>
        <a:effectRef idx="1">
          <a:schemeClr val="accent6"/>
        </a:effectRef>
        <a:fontRef idx="minor">
          <a:schemeClr val="dk1"/>
        </a:fontRef>
      </dsp:style>
      <dsp:txBody>
        <a:bodyPr spcFirstLastPara="0" vert="horz" wrap="square" lIns="76200" tIns="76200" rIns="76200" bIns="76200" numCol="1" spcCol="1270" anchor="t" anchorCtr="0">
          <a:noAutofit/>
        </a:bodyPr>
        <a:lstStyle/>
        <a:p>
          <a:pPr marL="228600" lvl="1" indent="-228600" algn="r" defTabSz="889000">
            <a:lnSpc>
              <a:spcPct val="90000"/>
            </a:lnSpc>
            <a:spcBef>
              <a:spcPct val="0"/>
            </a:spcBef>
            <a:spcAft>
              <a:spcPct val="15000"/>
            </a:spcAft>
            <a:buChar char="••"/>
          </a:pPr>
          <a:r>
            <a:rPr lang="vi-VN" sz="2000" b="1" kern="1200" dirty="0" smtClean="0">
              <a:latin typeface="Times New Roman" pitchFamily="18" charset="0"/>
              <a:cs typeface="Times New Roman" pitchFamily="18" charset="0"/>
            </a:rPr>
            <a:t>Đối với căng tin kinh doanh ăn uống; bếp ăn tập thể; bếp ăn, nhà hàng ăn uống của khách sạn, khu nghỉ dưỡng; nhà</a:t>
          </a:r>
          <a:r>
            <a:rPr lang="en-US" sz="2000" b="1" kern="1200" dirty="0" smtClean="0">
              <a:latin typeface="Times New Roman" pitchFamily="18" charset="0"/>
              <a:cs typeface="Times New Roman" pitchFamily="18" charset="0"/>
            </a:rPr>
            <a:t> </a:t>
          </a:r>
          <a:r>
            <a:rPr lang="vi-VN" sz="2000" b="1" kern="1200" dirty="0" smtClean="0">
              <a:latin typeface="Times New Roman" pitchFamily="18" charset="0"/>
              <a:cs typeface="Times New Roman" pitchFamily="18" charset="0"/>
            </a:rPr>
            <a:t>hàng ăn uố</a:t>
          </a:r>
          <a:r>
            <a:rPr lang="vi-VN" sz="2000" b="1" kern="1200" dirty="0" smtClean="0"/>
            <a:t>ng</a:t>
          </a:r>
          <a:endParaRPr lang="en-US" sz="2000" kern="1200" dirty="0">
            <a:latin typeface="Arial" pitchFamily="34" charset="0"/>
            <a:cs typeface="Arial" pitchFamily="34" charset="0"/>
          </a:endParaRPr>
        </a:p>
      </dsp:txBody>
      <dsp:txXfrm>
        <a:off x="6165921" y="61110"/>
        <a:ext cx="2932723" cy="1457822"/>
      </dsp:txXfrm>
    </dsp:sp>
    <dsp:sp modelId="{BD92332D-6EB3-47A8-BCCB-167247C29A7A}">
      <dsp:nvSpPr>
        <dsp:cNvPr id="0" name=""/>
        <dsp:cNvSpPr/>
      </dsp:nvSpPr>
      <dsp:spPr>
        <a:xfrm>
          <a:off x="5" y="76193"/>
          <a:ext cx="4229520" cy="2115066"/>
        </a:xfrm>
        <a:prstGeom prst="roundRect">
          <a:avLst>
            <a:gd name="adj" fmla="val 10000"/>
          </a:avLst>
        </a:prstGeom>
        <a:gradFill rotWithShape="1">
          <a:gsLst>
            <a:gs pos="0">
              <a:schemeClr val="accent2">
                <a:tint val="70000"/>
                <a:satMod val="130000"/>
              </a:schemeClr>
            </a:gs>
            <a:gs pos="43000">
              <a:schemeClr val="accent2">
                <a:tint val="44000"/>
                <a:satMod val="165000"/>
              </a:schemeClr>
            </a:gs>
            <a:gs pos="93000">
              <a:schemeClr val="accent2">
                <a:tint val="15000"/>
                <a:satMod val="165000"/>
              </a:schemeClr>
            </a:gs>
            <a:gs pos="100000">
              <a:schemeClr val="accent2">
                <a:tint val="5000"/>
                <a:satMod val="250000"/>
              </a:schemeClr>
            </a:gs>
          </a:gsLst>
          <a:path path="circle">
            <a:fillToRect l="50000" t="130000" r="50000" b="-30000"/>
          </a:path>
        </a:gradFill>
        <a:ln w="9525" cap="flat" cmpd="sng" algn="ctr">
          <a:solidFill>
            <a:schemeClr val="accent2">
              <a:shade val="50000"/>
              <a:satMod val="103000"/>
            </a:schemeClr>
          </a:solidFill>
          <a:prstDash val="solid"/>
        </a:ln>
        <a:effectLst>
          <a:outerShdw blurRad="57150" dist="38100" dir="5400000" algn="ctr" rotWithShape="0">
            <a:schemeClr val="accent2">
              <a:shade val="9000"/>
              <a:satMod val="105000"/>
              <a:alpha val="48000"/>
            </a:schemeClr>
          </a:outerShdw>
        </a:effectLst>
        <a:scene3d>
          <a:camera prst="orthographicFront"/>
          <a:lightRig rig="threePt" dir="t">
            <a:rot lat="0" lon="0" rev="7500000"/>
          </a:lightRig>
        </a:scene3d>
        <a:sp3d z="-152400" extrusionH="63500"/>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vi-VN" sz="2000" b="1" kern="1200" dirty="0" smtClean="0">
              <a:latin typeface="Times New Roman" pitchFamily="18" charset="0"/>
              <a:cs typeface="Times New Roman" pitchFamily="18" charset="0"/>
            </a:rPr>
            <a:t>Đối với cơ sở chế biến suất ăn sẵn</a:t>
          </a:r>
          <a:endParaRPr lang="en-US" sz="2000" kern="1200" dirty="0">
            <a:latin typeface="Times New Roman" pitchFamily="18" charset="0"/>
            <a:cs typeface="Times New Roman" pitchFamily="18" charset="0"/>
          </a:endParaRPr>
        </a:p>
      </dsp:txBody>
      <dsp:txXfrm>
        <a:off x="46466" y="122654"/>
        <a:ext cx="2867742" cy="1493378"/>
      </dsp:txXfrm>
    </dsp:sp>
    <dsp:sp modelId="{C538B69F-F733-4B61-BBFA-14E1408B4E97}">
      <dsp:nvSpPr>
        <dsp:cNvPr id="0" name=""/>
        <dsp:cNvSpPr/>
      </dsp:nvSpPr>
      <dsp:spPr>
        <a:xfrm>
          <a:off x="2568191" y="259172"/>
          <a:ext cx="1958576" cy="1958576"/>
        </a:xfrm>
        <a:prstGeom prst="pieWedge">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err="1" smtClean="0">
              <a:latin typeface="Times New Roman" pitchFamily="18" charset="0"/>
              <a:cs typeface="Times New Roman" pitchFamily="18" charset="0"/>
            </a:rPr>
            <a:t>Điều</a:t>
          </a:r>
          <a:r>
            <a:rPr lang="en-US" sz="3200" kern="1200" dirty="0" smtClean="0">
              <a:latin typeface="Times New Roman" pitchFamily="18" charset="0"/>
              <a:cs typeface="Times New Roman" pitchFamily="18" charset="0"/>
            </a:rPr>
            <a:t> 3</a:t>
          </a:r>
          <a:endParaRPr lang="en-US" sz="3200" kern="1200" dirty="0">
            <a:latin typeface="Times New Roman" pitchFamily="18" charset="0"/>
            <a:cs typeface="Times New Roman" pitchFamily="18" charset="0"/>
          </a:endParaRPr>
        </a:p>
      </dsp:txBody>
      <dsp:txXfrm>
        <a:off x="3141845" y="832826"/>
        <a:ext cx="1384922" cy="1384922"/>
      </dsp:txXfrm>
    </dsp:sp>
    <dsp:sp modelId="{307CD579-ACDE-4A05-BF68-310862D175FD}">
      <dsp:nvSpPr>
        <dsp:cNvPr id="0" name=""/>
        <dsp:cNvSpPr/>
      </dsp:nvSpPr>
      <dsp:spPr>
        <a:xfrm rot="5400000">
          <a:off x="4617232" y="259172"/>
          <a:ext cx="1958576" cy="1958576"/>
        </a:xfrm>
        <a:prstGeom prst="pieWedge">
          <a:avLst/>
        </a:prstGeom>
        <a:gradFill rotWithShape="0">
          <a:gsLst>
            <a:gs pos="0">
              <a:schemeClr val="accent2">
                <a:hueOff val="-279374"/>
                <a:satOff val="-3219"/>
                <a:lumOff val="720"/>
                <a:alphaOff val="0"/>
                <a:tint val="98000"/>
                <a:shade val="25000"/>
                <a:satMod val="250000"/>
              </a:schemeClr>
            </a:gs>
            <a:gs pos="68000">
              <a:schemeClr val="accent2">
                <a:hueOff val="-279374"/>
                <a:satOff val="-3219"/>
                <a:lumOff val="720"/>
                <a:alphaOff val="0"/>
                <a:tint val="86000"/>
                <a:satMod val="115000"/>
              </a:schemeClr>
            </a:gs>
            <a:gs pos="100000">
              <a:schemeClr val="accent2">
                <a:hueOff val="-279374"/>
                <a:satOff val="-3219"/>
                <a:lumOff val="720"/>
                <a:alphaOff val="0"/>
                <a:tint val="50000"/>
                <a:satMod val="150000"/>
              </a:schemeClr>
            </a:gs>
          </a:gsLst>
          <a:path path="circle">
            <a:fillToRect l="50000" t="130000" r="50000" b="-30000"/>
          </a:path>
        </a:gradFill>
        <a:ln>
          <a:noFill/>
        </a:ln>
        <a:effectLst>
          <a:outerShdw blurRad="57150" dist="38100" dir="5400000" algn="ctr" rotWithShape="0">
            <a:schemeClr val="accent2">
              <a:hueOff val="-279374"/>
              <a:satOff val="-3219"/>
              <a:lumOff val="720"/>
              <a:alphaOff val="0"/>
              <a:shade val="9000"/>
              <a:satMod val="105000"/>
              <a:alpha val="48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err="1" smtClean="0">
              <a:latin typeface="Times New Roman" pitchFamily="18" charset="0"/>
              <a:cs typeface="Times New Roman" pitchFamily="18" charset="0"/>
            </a:rPr>
            <a:t>Điều</a:t>
          </a:r>
          <a:r>
            <a:rPr lang="en-US" sz="3200" kern="1200" dirty="0" smtClean="0">
              <a:latin typeface="Times New Roman" pitchFamily="18" charset="0"/>
              <a:cs typeface="Times New Roman" pitchFamily="18" charset="0"/>
            </a:rPr>
            <a:t> 4</a:t>
          </a:r>
          <a:endParaRPr lang="en-US" sz="3200" kern="1200" dirty="0">
            <a:latin typeface="Times New Roman" pitchFamily="18" charset="0"/>
            <a:cs typeface="Times New Roman" pitchFamily="18" charset="0"/>
          </a:endParaRPr>
        </a:p>
      </dsp:txBody>
      <dsp:txXfrm rot="-5400000">
        <a:off x="4617232" y="832826"/>
        <a:ext cx="1384922" cy="1384922"/>
      </dsp:txXfrm>
    </dsp:sp>
    <dsp:sp modelId="{D4EB6140-2AB4-448E-8F6A-903321AC625C}">
      <dsp:nvSpPr>
        <dsp:cNvPr id="0" name=""/>
        <dsp:cNvSpPr/>
      </dsp:nvSpPr>
      <dsp:spPr>
        <a:xfrm rot="10800000">
          <a:off x="4617232" y="2308214"/>
          <a:ext cx="1958576" cy="1958576"/>
        </a:xfrm>
        <a:prstGeom prst="pieWedge">
          <a:avLst/>
        </a:prstGeom>
        <a:gradFill rotWithShape="0">
          <a:gsLst>
            <a:gs pos="0">
              <a:schemeClr val="accent2">
                <a:hueOff val="-558749"/>
                <a:satOff val="-6439"/>
                <a:lumOff val="1439"/>
                <a:alphaOff val="0"/>
                <a:tint val="98000"/>
                <a:shade val="25000"/>
                <a:satMod val="250000"/>
              </a:schemeClr>
            </a:gs>
            <a:gs pos="68000">
              <a:schemeClr val="accent2">
                <a:hueOff val="-558749"/>
                <a:satOff val="-6439"/>
                <a:lumOff val="1439"/>
                <a:alphaOff val="0"/>
                <a:tint val="86000"/>
                <a:satMod val="115000"/>
              </a:schemeClr>
            </a:gs>
            <a:gs pos="100000">
              <a:schemeClr val="accent2">
                <a:hueOff val="-558749"/>
                <a:satOff val="-6439"/>
                <a:lumOff val="1439"/>
                <a:alphaOff val="0"/>
                <a:tint val="50000"/>
                <a:satMod val="150000"/>
              </a:schemeClr>
            </a:gs>
          </a:gsLst>
          <a:path path="circle">
            <a:fillToRect l="50000" t="130000" r="50000" b="-30000"/>
          </a:path>
        </a:gradFill>
        <a:ln>
          <a:noFill/>
        </a:ln>
        <a:effectLst>
          <a:outerShdw blurRad="57150" dist="38100" dir="5400000" algn="ctr" rotWithShape="0">
            <a:schemeClr val="accent2">
              <a:hueOff val="-558749"/>
              <a:satOff val="-6439"/>
              <a:lumOff val="1439"/>
              <a:alphaOff val="0"/>
              <a:shade val="9000"/>
              <a:satMod val="105000"/>
              <a:alpha val="48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err="1" smtClean="0">
              <a:latin typeface="Arial" pitchFamily="34" charset="0"/>
              <a:cs typeface="Arial" pitchFamily="34" charset="0"/>
            </a:rPr>
            <a:t>Điều</a:t>
          </a:r>
          <a:r>
            <a:rPr lang="en-US" sz="3200" kern="1200" dirty="0" smtClean="0">
              <a:latin typeface="Arial" pitchFamily="34" charset="0"/>
              <a:cs typeface="Arial" pitchFamily="34" charset="0"/>
            </a:rPr>
            <a:t> 5</a:t>
          </a:r>
          <a:endParaRPr lang="en-US" sz="3200" kern="1200" dirty="0">
            <a:latin typeface="Arial" pitchFamily="34" charset="0"/>
            <a:cs typeface="Arial" pitchFamily="34" charset="0"/>
          </a:endParaRPr>
        </a:p>
      </dsp:txBody>
      <dsp:txXfrm rot="10800000">
        <a:off x="4617232" y="2308214"/>
        <a:ext cx="1384922" cy="1384922"/>
      </dsp:txXfrm>
    </dsp:sp>
    <dsp:sp modelId="{A5085BEA-46B9-4E26-A35C-A3F2DDE3A292}">
      <dsp:nvSpPr>
        <dsp:cNvPr id="0" name=""/>
        <dsp:cNvSpPr/>
      </dsp:nvSpPr>
      <dsp:spPr>
        <a:xfrm rot="16200000">
          <a:off x="2568191" y="2308214"/>
          <a:ext cx="1958576" cy="1958576"/>
        </a:xfrm>
        <a:prstGeom prst="pieWedge">
          <a:avLst/>
        </a:prstGeom>
        <a:gradFill rotWithShape="0">
          <a:gsLst>
            <a:gs pos="0">
              <a:schemeClr val="accent2">
                <a:hueOff val="-838123"/>
                <a:satOff val="-9658"/>
                <a:lumOff val="2159"/>
                <a:alphaOff val="0"/>
                <a:tint val="98000"/>
                <a:shade val="25000"/>
                <a:satMod val="250000"/>
              </a:schemeClr>
            </a:gs>
            <a:gs pos="68000">
              <a:schemeClr val="accent2">
                <a:hueOff val="-838123"/>
                <a:satOff val="-9658"/>
                <a:lumOff val="2159"/>
                <a:alphaOff val="0"/>
                <a:tint val="86000"/>
                <a:satMod val="115000"/>
              </a:schemeClr>
            </a:gs>
            <a:gs pos="100000">
              <a:schemeClr val="accent2">
                <a:hueOff val="-838123"/>
                <a:satOff val="-9658"/>
                <a:lumOff val="2159"/>
                <a:alphaOff val="0"/>
                <a:tint val="50000"/>
                <a:satMod val="150000"/>
              </a:schemeClr>
            </a:gs>
          </a:gsLst>
          <a:path path="circle">
            <a:fillToRect l="50000" t="130000" r="50000" b="-30000"/>
          </a:path>
        </a:gradFill>
        <a:ln>
          <a:noFill/>
        </a:ln>
        <a:effectLst>
          <a:outerShdw blurRad="57150" dist="38100" dir="5400000" algn="ctr" rotWithShape="0">
            <a:schemeClr val="accent2">
              <a:hueOff val="-838123"/>
              <a:satOff val="-9658"/>
              <a:lumOff val="2159"/>
              <a:alphaOff val="0"/>
              <a:shade val="9000"/>
              <a:satMod val="105000"/>
              <a:alpha val="48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err="1" smtClean="0">
              <a:latin typeface="Arial" pitchFamily="34" charset="0"/>
              <a:cs typeface="Arial" pitchFamily="34" charset="0"/>
            </a:rPr>
            <a:t>Điều</a:t>
          </a:r>
          <a:r>
            <a:rPr lang="en-US" sz="3200" kern="1200" dirty="0" smtClean="0">
              <a:latin typeface="Arial" pitchFamily="34" charset="0"/>
              <a:cs typeface="Arial" pitchFamily="34" charset="0"/>
            </a:rPr>
            <a:t> 6</a:t>
          </a:r>
          <a:endParaRPr lang="en-US" sz="3200" kern="1200" dirty="0">
            <a:latin typeface="Arial" pitchFamily="34" charset="0"/>
            <a:cs typeface="Arial" pitchFamily="34" charset="0"/>
          </a:endParaRPr>
        </a:p>
      </dsp:txBody>
      <dsp:txXfrm rot="5400000">
        <a:off x="3141845" y="2308214"/>
        <a:ext cx="1384922" cy="1384922"/>
      </dsp:txXfrm>
    </dsp:sp>
    <dsp:sp modelId="{DB58CF38-8C1D-4AC1-A052-D7AF02B42B23}">
      <dsp:nvSpPr>
        <dsp:cNvPr id="0" name=""/>
        <dsp:cNvSpPr/>
      </dsp:nvSpPr>
      <dsp:spPr>
        <a:xfrm>
          <a:off x="4233885" y="1855887"/>
          <a:ext cx="676228" cy="588025"/>
        </a:xfrm>
        <a:prstGeom prst="circularArrow">
          <a:avLst/>
        </a:prstGeom>
        <a:solidFill>
          <a:schemeClr val="accent2">
            <a:tint val="40000"/>
            <a:hueOff val="0"/>
            <a:satOff val="0"/>
            <a:lumOff val="0"/>
            <a:alphaOff val="0"/>
          </a:schemeClr>
        </a:solidFill>
        <a:ln>
          <a:noFill/>
        </a:ln>
        <a:effectLst>
          <a:outerShdw blurRad="57150" dist="38100" dir="5400000" algn="ctr" rotWithShape="0">
            <a:schemeClr val="accent2">
              <a:tint val="40000"/>
              <a:hueOff val="0"/>
              <a:satOff val="0"/>
              <a:lumOff val="0"/>
              <a:alphaOff val="0"/>
              <a:shade val="9000"/>
              <a:satMod val="105000"/>
              <a:alpha val="48000"/>
            </a:scheme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155ED648-67C3-41B1-9BAC-77462A0F730E}">
      <dsp:nvSpPr>
        <dsp:cNvPr id="0" name=""/>
        <dsp:cNvSpPr/>
      </dsp:nvSpPr>
      <dsp:spPr>
        <a:xfrm rot="10800000">
          <a:off x="4233885" y="2082050"/>
          <a:ext cx="676228" cy="588025"/>
        </a:xfrm>
        <a:prstGeom prst="circularArrow">
          <a:avLst/>
        </a:prstGeom>
        <a:solidFill>
          <a:schemeClr val="accent2">
            <a:tint val="40000"/>
            <a:hueOff val="0"/>
            <a:satOff val="0"/>
            <a:lumOff val="0"/>
            <a:alphaOff val="0"/>
          </a:schemeClr>
        </a:solidFill>
        <a:ln>
          <a:noFill/>
        </a:ln>
        <a:effectLst>
          <a:outerShdw blurRad="57150" dist="38100" dir="5400000" algn="ctr" rotWithShape="0">
            <a:schemeClr val="accent2">
              <a:tint val="40000"/>
              <a:hueOff val="0"/>
              <a:satOff val="0"/>
              <a:lumOff val="0"/>
              <a:alphaOff val="0"/>
              <a:shade val="9000"/>
              <a:satMod val="105000"/>
              <a:alpha val="48000"/>
            </a:scheme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9CECB-D5E8-404C-98FA-637C73AA6E6A}">
      <dsp:nvSpPr>
        <dsp:cNvPr id="0" name=""/>
        <dsp:cNvSpPr/>
      </dsp:nvSpPr>
      <dsp:spPr>
        <a:xfrm>
          <a:off x="1049456" y="0"/>
          <a:ext cx="6126163" cy="6126163"/>
        </a:xfrm>
        <a:prstGeom prst="triangl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E6B035-B1B4-42C7-8054-39B0C97B5BFD}">
      <dsp:nvSpPr>
        <dsp:cNvPr id="0" name=""/>
        <dsp:cNvSpPr/>
      </dsp:nvSpPr>
      <dsp:spPr>
        <a:xfrm>
          <a:off x="4114807" y="457200"/>
          <a:ext cx="3982005" cy="354900"/>
        </a:xfrm>
        <a:prstGeom prst="round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vi-VN" sz="2000" kern="1200" dirty="0" smtClean="0">
              <a:latin typeface="+mn-lt"/>
            </a:rPr>
            <a:t>1</a:t>
          </a:r>
          <a:r>
            <a:rPr lang="vi-VN" sz="2000" kern="1200" dirty="0" smtClean="0">
              <a:latin typeface="Times New Roman" pitchFamily="18" charset="0"/>
              <a:cs typeface="Times New Roman" pitchFamily="18" charset="0"/>
            </a:rPr>
            <a:t>.</a:t>
          </a:r>
          <a:r>
            <a:rPr lang="vi-VN" sz="2000" kern="1200" dirty="0" smtClean="0">
              <a:latin typeface="+mn-lt"/>
            </a:rPr>
            <a:t> Địa điểm, môi trường</a:t>
          </a:r>
          <a:endParaRPr lang="en-US" sz="2000" kern="1200" dirty="0">
            <a:latin typeface="+mn-lt"/>
          </a:endParaRPr>
        </a:p>
      </dsp:txBody>
      <dsp:txXfrm>
        <a:off x="4132132" y="474525"/>
        <a:ext cx="3947355" cy="320250"/>
      </dsp:txXfrm>
    </dsp:sp>
    <dsp:sp modelId="{16B47E87-4AB4-4699-B263-598F3E2261BC}">
      <dsp:nvSpPr>
        <dsp:cNvPr id="0" name=""/>
        <dsp:cNvSpPr/>
      </dsp:nvSpPr>
      <dsp:spPr>
        <a:xfrm>
          <a:off x="4114807" y="914401"/>
          <a:ext cx="3982005" cy="370856"/>
        </a:xfrm>
        <a:prstGeom prst="round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vi-VN" sz="2000" kern="1200" dirty="0" smtClean="0">
              <a:latin typeface="Times New Roman" pitchFamily="18" charset="0"/>
              <a:cs typeface="Times New Roman" pitchFamily="18" charset="0"/>
            </a:rPr>
            <a:t>2. Thiết kế, bố trí nhà xưởng</a:t>
          </a:r>
          <a:endParaRPr lang="en-US" sz="2000" kern="1200" dirty="0">
            <a:latin typeface="Times New Roman" pitchFamily="18" charset="0"/>
            <a:cs typeface="Times New Roman" pitchFamily="18" charset="0"/>
          </a:endParaRPr>
        </a:p>
      </dsp:txBody>
      <dsp:txXfrm>
        <a:off x="4132911" y="932505"/>
        <a:ext cx="3945797" cy="334648"/>
      </dsp:txXfrm>
    </dsp:sp>
    <dsp:sp modelId="{C3003C62-91E8-4CE2-B749-66B80228AE83}">
      <dsp:nvSpPr>
        <dsp:cNvPr id="0" name=""/>
        <dsp:cNvSpPr/>
      </dsp:nvSpPr>
      <dsp:spPr>
        <a:xfrm>
          <a:off x="4114807" y="1371599"/>
          <a:ext cx="3982005" cy="392689"/>
        </a:xfrm>
        <a:prstGeom prst="round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vi-VN" sz="2000" kern="1200" dirty="0" smtClean="0"/>
            <a:t>3. Kết cấu nhà xưởng</a:t>
          </a:r>
          <a:endParaRPr lang="en-US" sz="2000" kern="1200" dirty="0">
            <a:latin typeface="Arial" pitchFamily="34" charset="0"/>
            <a:cs typeface="Arial" pitchFamily="34" charset="0"/>
          </a:endParaRPr>
        </a:p>
      </dsp:txBody>
      <dsp:txXfrm>
        <a:off x="4133976" y="1390768"/>
        <a:ext cx="3943667" cy="354351"/>
      </dsp:txXfrm>
    </dsp:sp>
    <dsp:sp modelId="{56FC1D99-80A2-4E8A-ABD3-5E1D1F02D1FF}">
      <dsp:nvSpPr>
        <dsp:cNvPr id="0" name=""/>
        <dsp:cNvSpPr/>
      </dsp:nvSpPr>
      <dsp:spPr>
        <a:xfrm>
          <a:off x="4114807" y="1828800"/>
          <a:ext cx="3982005" cy="382056"/>
        </a:xfrm>
        <a:prstGeom prst="round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vi-VN" sz="2000" kern="1200" dirty="0" smtClean="0"/>
            <a:t>4. Hệ thống thông gió</a:t>
          </a:r>
          <a:endParaRPr lang="en-US" sz="2000" kern="1200" dirty="0">
            <a:latin typeface="Arial" pitchFamily="34" charset="0"/>
            <a:cs typeface="Arial" pitchFamily="34" charset="0"/>
          </a:endParaRPr>
        </a:p>
      </dsp:txBody>
      <dsp:txXfrm>
        <a:off x="4133457" y="1847450"/>
        <a:ext cx="3944705" cy="344756"/>
      </dsp:txXfrm>
    </dsp:sp>
    <dsp:sp modelId="{243662FC-1328-4C68-99D4-7DFCBA0FD5B7}">
      <dsp:nvSpPr>
        <dsp:cNvPr id="0" name=""/>
        <dsp:cNvSpPr/>
      </dsp:nvSpPr>
      <dsp:spPr>
        <a:xfrm>
          <a:off x="4066903" y="2285999"/>
          <a:ext cx="3925381" cy="407605"/>
        </a:xfrm>
        <a:prstGeom prst="round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vi-VN" sz="2000" kern="1200" dirty="0" smtClean="0"/>
            <a:t>5.  Hệ thống chiếu sáng</a:t>
          </a:r>
          <a:endParaRPr lang="en-US" sz="2000" kern="1200" dirty="0">
            <a:latin typeface="Arial" pitchFamily="34" charset="0"/>
            <a:cs typeface="Arial" pitchFamily="34" charset="0"/>
          </a:endParaRPr>
        </a:p>
      </dsp:txBody>
      <dsp:txXfrm>
        <a:off x="4086801" y="2305897"/>
        <a:ext cx="3885585" cy="367809"/>
      </dsp:txXfrm>
    </dsp:sp>
    <dsp:sp modelId="{2EF2FDB7-E6BD-4075-94CB-82AA22894680}">
      <dsp:nvSpPr>
        <dsp:cNvPr id="0" name=""/>
        <dsp:cNvSpPr/>
      </dsp:nvSpPr>
      <dsp:spPr>
        <a:xfrm>
          <a:off x="4038591" y="2743199"/>
          <a:ext cx="3982005" cy="379655"/>
        </a:xfrm>
        <a:prstGeom prst="round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vi-VN" sz="2000" kern="1200" dirty="0" smtClean="0">
              <a:latin typeface="Times New Roman" pitchFamily="18" charset="0"/>
              <a:cs typeface="Times New Roman" pitchFamily="18" charset="0"/>
            </a:rPr>
            <a:t>6. Hệ thống cung cấp nước</a:t>
          </a:r>
          <a:endParaRPr lang="en-US" sz="2000" kern="1200" dirty="0">
            <a:latin typeface="Times New Roman" pitchFamily="18" charset="0"/>
            <a:cs typeface="Times New Roman" pitchFamily="18" charset="0"/>
          </a:endParaRPr>
        </a:p>
      </dsp:txBody>
      <dsp:txXfrm>
        <a:off x="4057124" y="2761732"/>
        <a:ext cx="3944939" cy="342589"/>
      </dsp:txXfrm>
    </dsp:sp>
    <dsp:sp modelId="{74B1DB65-D5F8-4D3C-AB8D-A944F26E8DD8}">
      <dsp:nvSpPr>
        <dsp:cNvPr id="0" name=""/>
        <dsp:cNvSpPr/>
      </dsp:nvSpPr>
      <dsp:spPr>
        <a:xfrm>
          <a:off x="4114807" y="3276599"/>
          <a:ext cx="3982005" cy="501700"/>
        </a:xfrm>
        <a:prstGeom prst="round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vi-VN" sz="2000" kern="1200" dirty="0" smtClean="0">
              <a:latin typeface="Times New Roman" pitchFamily="18" charset="0"/>
              <a:cs typeface="Times New Roman" pitchFamily="18" charset="0"/>
            </a:rPr>
            <a:t>7. Hơi nước và khí nén</a:t>
          </a:r>
          <a:endParaRPr lang="en-US" sz="2000" kern="1200" dirty="0">
            <a:latin typeface="Times New Roman" pitchFamily="18" charset="0"/>
            <a:cs typeface="Times New Roman" pitchFamily="18" charset="0"/>
          </a:endParaRPr>
        </a:p>
      </dsp:txBody>
      <dsp:txXfrm>
        <a:off x="4139298" y="3301090"/>
        <a:ext cx="3933023" cy="452718"/>
      </dsp:txXfrm>
    </dsp:sp>
    <dsp:sp modelId="{9C4BF3C1-36DB-4383-A08D-C84A030E09FC}">
      <dsp:nvSpPr>
        <dsp:cNvPr id="0" name=""/>
        <dsp:cNvSpPr/>
      </dsp:nvSpPr>
      <dsp:spPr>
        <a:xfrm>
          <a:off x="4114807" y="3886199"/>
          <a:ext cx="3982005" cy="624621"/>
        </a:xfrm>
        <a:prstGeom prst="round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vi-VN" sz="2000" kern="1200" dirty="0" smtClean="0"/>
            <a:t>8. Hệ thống xử lý chất thải, rác thải</a:t>
          </a:r>
          <a:endParaRPr lang="en-US" sz="2000" kern="1200" dirty="0">
            <a:latin typeface="Arial" pitchFamily="34" charset="0"/>
            <a:cs typeface="Arial" pitchFamily="34" charset="0"/>
          </a:endParaRPr>
        </a:p>
      </dsp:txBody>
      <dsp:txXfrm>
        <a:off x="4145298" y="3916690"/>
        <a:ext cx="3921023" cy="563639"/>
      </dsp:txXfrm>
    </dsp:sp>
    <dsp:sp modelId="{93117AC9-37F8-45B6-8E88-7363FB20B89E}">
      <dsp:nvSpPr>
        <dsp:cNvPr id="0" name=""/>
        <dsp:cNvSpPr/>
      </dsp:nvSpPr>
      <dsp:spPr>
        <a:xfrm>
          <a:off x="4114807" y="4572000"/>
          <a:ext cx="3982005" cy="671645"/>
        </a:xfrm>
        <a:prstGeom prst="round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vi-VN" sz="2000" kern="1200" dirty="0" smtClean="0"/>
            <a:t>9. Nhà vệ sinh, khu vực thay đồ bảo hộ lao động</a:t>
          </a:r>
          <a:endParaRPr lang="en-US" sz="2000" kern="1200" dirty="0">
            <a:latin typeface="Arial" pitchFamily="34" charset="0"/>
            <a:cs typeface="Arial" pitchFamily="34" charset="0"/>
          </a:endParaRPr>
        </a:p>
      </dsp:txBody>
      <dsp:txXfrm>
        <a:off x="4147594" y="4604787"/>
        <a:ext cx="3916431" cy="606071"/>
      </dsp:txXfrm>
    </dsp:sp>
    <dsp:sp modelId="{2D4FFB06-5C7C-4B62-AF9C-0C3341E44352}">
      <dsp:nvSpPr>
        <dsp:cNvPr id="0" name=""/>
        <dsp:cNvSpPr/>
      </dsp:nvSpPr>
      <dsp:spPr>
        <a:xfrm>
          <a:off x="4114807" y="5296894"/>
          <a:ext cx="3982005" cy="641249"/>
        </a:xfrm>
        <a:prstGeom prst="round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vi-VN" sz="2000" kern="1200" dirty="0" smtClean="0">
              <a:latin typeface="Times New Roman" pitchFamily="18" charset="0"/>
              <a:cs typeface="Times New Roman" pitchFamily="18" charset="0"/>
            </a:rPr>
            <a:t>10. Nguyên liệu thực phẩm và bao bì thực phẩm</a:t>
          </a:r>
          <a:endParaRPr lang="en-US" sz="2000" kern="1200" dirty="0">
            <a:latin typeface="Times New Roman" pitchFamily="18" charset="0"/>
            <a:cs typeface="Times New Roman" pitchFamily="18" charset="0"/>
          </a:endParaRPr>
        </a:p>
      </dsp:txBody>
      <dsp:txXfrm>
        <a:off x="4146110" y="5328197"/>
        <a:ext cx="3919399" cy="5786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C4E17-91C7-4C65-A6B1-3FE0AED00DE1}">
      <dsp:nvSpPr>
        <dsp:cNvPr id="0" name=""/>
        <dsp:cNvSpPr/>
      </dsp:nvSpPr>
      <dsp:spPr>
        <a:xfrm rot="10800000">
          <a:off x="1697832" y="879"/>
          <a:ext cx="6080760" cy="664848"/>
        </a:xfrm>
        <a:prstGeom prst="homePlate">
          <a:avLst/>
        </a:prstGeom>
        <a:gradFill rotWithShape="0">
          <a:gsLst>
            <a:gs pos="0">
              <a:schemeClr val="lt1">
                <a:hueOff val="0"/>
                <a:satOff val="0"/>
                <a:lumOff val="0"/>
                <a:alphaOff val="0"/>
                <a:shade val="60000"/>
              </a:schemeClr>
            </a:gs>
            <a:gs pos="33000">
              <a:schemeClr val="lt1">
                <a:hueOff val="0"/>
                <a:satOff val="0"/>
                <a:lumOff val="0"/>
                <a:alphaOff val="0"/>
                <a:tint val="86500"/>
              </a:schemeClr>
            </a:gs>
            <a:gs pos="46750">
              <a:schemeClr val="lt1">
                <a:hueOff val="0"/>
                <a:satOff val="0"/>
                <a:lumOff val="0"/>
                <a:alphaOff val="0"/>
                <a:tint val="71000"/>
                <a:satMod val="112000"/>
              </a:schemeClr>
            </a:gs>
            <a:gs pos="53000">
              <a:schemeClr val="lt1">
                <a:hueOff val="0"/>
                <a:satOff val="0"/>
                <a:lumOff val="0"/>
                <a:alphaOff val="0"/>
                <a:tint val="71000"/>
                <a:satMod val="112000"/>
              </a:schemeClr>
            </a:gs>
            <a:gs pos="68000">
              <a:schemeClr val="lt1">
                <a:hueOff val="0"/>
                <a:satOff val="0"/>
                <a:lumOff val="0"/>
                <a:alphaOff val="0"/>
                <a:tint val="86000"/>
              </a:schemeClr>
            </a:gs>
            <a:gs pos="100000">
              <a:schemeClr val="l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3180" tIns="76200" rIns="142240" bIns="76200" numCol="1" spcCol="1270" anchor="ctr" anchorCtr="0">
          <a:noAutofit/>
        </a:bodyPr>
        <a:lstStyle/>
        <a:p>
          <a:pPr lvl="0" algn="just" defTabSz="889000">
            <a:lnSpc>
              <a:spcPct val="90000"/>
            </a:lnSpc>
            <a:spcBef>
              <a:spcPct val="0"/>
            </a:spcBef>
            <a:spcAft>
              <a:spcPct val="35000"/>
            </a:spcAft>
          </a:pPr>
          <a:r>
            <a:rPr lang="en-US" sz="2000" kern="1200" dirty="0" smtClean="0"/>
            <a:t>1. </a:t>
          </a:r>
          <a:r>
            <a:rPr lang="vi-VN" sz="2000" kern="1200" dirty="0" smtClean="0"/>
            <a:t>Trang thiết bị, dụng cụ tiếp xúc trực tiếp với thực phẩm </a:t>
          </a:r>
          <a:endParaRPr lang="en-US" sz="2000" kern="1200" dirty="0"/>
        </a:p>
      </dsp:txBody>
      <dsp:txXfrm rot="10800000">
        <a:off x="1864044" y="879"/>
        <a:ext cx="5914548" cy="664848"/>
      </dsp:txXfrm>
    </dsp:sp>
    <dsp:sp modelId="{C3944B1C-8EDC-40BB-A236-C365F32CEF7E}">
      <dsp:nvSpPr>
        <dsp:cNvPr id="0" name=""/>
        <dsp:cNvSpPr/>
      </dsp:nvSpPr>
      <dsp:spPr>
        <a:xfrm>
          <a:off x="1365407" y="879"/>
          <a:ext cx="664848" cy="664848"/>
        </a:xfrm>
        <a:prstGeom prst="ellipse">
          <a:avLst/>
        </a:prstGeom>
        <a:gradFill rotWithShape="0">
          <a:gsLst>
            <a:gs pos="0">
              <a:schemeClr val="dk1">
                <a:tint val="40000"/>
                <a:hueOff val="0"/>
                <a:satOff val="0"/>
                <a:lumOff val="0"/>
                <a:alphaOff val="0"/>
                <a:shade val="60000"/>
              </a:schemeClr>
            </a:gs>
            <a:gs pos="33000">
              <a:schemeClr val="dk1">
                <a:tint val="40000"/>
                <a:hueOff val="0"/>
                <a:satOff val="0"/>
                <a:lumOff val="0"/>
                <a:alphaOff val="0"/>
                <a:tint val="86500"/>
              </a:schemeClr>
            </a:gs>
            <a:gs pos="46750">
              <a:schemeClr val="dk1">
                <a:tint val="40000"/>
                <a:hueOff val="0"/>
                <a:satOff val="0"/>
                <a:lumOff val="0"/>
                <a:alphaOff val="0"/>
                <a:tint val="71000"/>
                <a:satMod val="112000"/>
              </a:schemeClr>
            </a:gs>
            <a:gs pos="53000">
              <a:schemeClr val="dk1">
                <a:tint val="40000"/>
                <a:hueOff val="0"/>
                <a:satOff val="0"/>
                <a:lumOff val="0"/>
                <a:alphaOff val="0"/>
                <a:tint val="71000"/>
                <a:satMod val="112000"/>
              </a:schemeClr>
            </a:gs>
            <a:gs pos="68000">
              <a:schemeClr val="dk1">
                <a:tint val="40000"/>
                <a:hueOff val="0"/>
                <a:satOff val="0"/>
                <a:lumOff val="0"/>
                <a:alphaOff val="0"/>
                <a:tint val="86000"/>
              </a:schemeClr>
            </a:gs>
            <a:gs pos="100000">
              <a:schemeClr val="dk1">
                <a:tint val="4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88D6947-04BE-4B66-9B2F-B5CCC2B6A68C}">
      <dsp:nvSpPr>
        <dsp:cNvPr id="0" name=""/>
        <dsp:cNvSpPr/>
      </dsp:nvSpPr>
      <dsp:spPr>
        <a:xfrm rot="10800000">
          <a:off x="1697832" y="864190"/>
          <a:ext cx="6080760" cy="664848"/>
        </a:xfrm>
        <a:prstGeom prst="homePlate">
          <a:avLst/>
        </a:prstGeom>
        <a:gradFill rotWithShape="0">
          <a:gsLst>
            <a:gs pos="0">
              <a:schemeClr val="lt1">
                <a:hueOff val="0"/>
                <a:satOff val="0"/>
                <a:lumOff val="0"/>
                <a:alphaOff val="0"/>
                <a:shade val="60000"/>
              </a:schemeClr>
            </a:gs>
            <a:gs pos="33000">
              <a:schemeClr val="lt1">
                <a:hueOff val="0"/>
                <a:satOff val="0"/>
                <a:lumOff val="0"/>
                <a:alphaOff val="0"/>
                <a:tint val="86500"/>
              </a:schemeClr>
            </a:gs>
            <a:gs pos="46750">
              <a:schemeClr val="lt1">
                <a:hueOff val="0"/>
                <a:satOff val="0"/>
                <a:lumOff val="0"/>
                <a:alphaOff val="0"/>
                <a:tint val="71000"/>
                <a:satMod val="112000"/>
              </a:schemeClr>
            </a:gs>
            <a:gs pos="53000">
              <a:schemeClr val="lt1">
                <a:hueOff val="0"/>
                <a:satOff val="0"/>
                <a:lumOff val="0"/>
                <a:alphaOff val="0"/>
                <a:tint val="71000"/>
                <a:satMod val="112000"/>
              </a:schemeClr>
            </a:gs>
            <a:gs pos="68000">
              <a:schemeClr val="lt1">
                <a:hueOff val="0"/>
                <a:satOff val="0"/>
                <a:lumOff val="0"/>
                <a:alphaOff val="0"/>
                <a:tint val="86000"/>
              </a:schemeClr>
            </a:gs>
            <a:gs pos="100000">
              <a:schemeClr val="l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3180" tIns="76200" rIns="142240" bIns="76200" numCol="1" spcCol="1270" anchor="ctr" anchorCtr="0">
          <a:noAutofit/>
        </a:bodyPr>
        <a:lstStyle/>
        <a:p>
          <a:pPr lvl="0" algn="just" defTabSz="889000">
            <a:lnSpc>
              <a:spcPct val="90000"/>
            </a:lnSpc>
            <a:spcBef>
              <a:spcPct val="0"/>
            </a:spcBef>
            <a:spcAft>
              <a:spcPct val="35000"/>
            </a:spcAft>
          </a:pPr>
          <a:r>
            <a:rPr lang="en-US" sz="2000" kern="1200" dirty="0" smtClean="0"/>
            <a:t>2. </a:t>
          </a:r>
          <a:r>
            <a:rPr lang="vi-VN" sz="2000" kern="1200" dirty="0" smtClean="0"/>
            <a:t>Phương tiện rửa và khử trùng tay</a:t>
          </a:r>
          <a:endParaRPr lang="en-US" sz="2000" kern="1200" dirty="0"/>
        </a:p>
      </dsp:txBody>
      <dsp:txXfrm rot="10800000">
        <a:off x="1864044" y="864190"/>
        <a:ext cx="5914548" cy="664848"/>
      </dsp:txXfrm>
    </dsp:sp>
    <dsp:sp modelId="{B0AEF035-2D3E-4153-9760-5131D949775E}">
      <dsp:nvSpPr>
        <dsp:cNvPr id="0" name=""/>
        <dsp:cNvSpPr/>
      </dsp:nvSpPr>
      <dsp:spPr>
        <a:xfrm>
          <a:off x="1365407" y="864190"/>
          <a:ext cx="664848" cy="664848"/>
        </a:xfrm>
        <a:prstGeom prst="ellipse">
          <a:avLst/>
        </a:prstGeom>
        <a:gradFill rotWithShape="0">
          <a:gsLst>
            <a:gs pos="0">
              <a:schemeClr val="dk1">
                <a:tint val="40000"/>
                <a:hueOff val="0"/>
                <a:satOff val="0"/>
                <a:lumOff val="0"/>
                <a:alphaOff val="0"/>
                <a:shade val="60000"/>
              </a:schemeClr>
            </a:gs>
            <a:gs pos="33000">
              <a:schemeClr val="dk1">
                <a:tint val="40000"/>
                <a:hueOff val="0"/>
                <a:satOff val="0"/>
                <a:lumOff val="0"/>
                <a:alphaOff val="0"/>
                <a:tint val="86500"/>
              </a:schemeClr>
            </a:gs>
            <a:gs pos="46750">
              <a:schemeClr val="dk1">
                <a:tint val="40000"/>
                <a:hueOff val="0"/>
                <a:satOff val="0"/>
                <a:lumOff val="0"/>
                <a:alphaOff val="0"/>
                <a:tint val="71000"/>
                <a:satMod val="112000"/>
              </a:schemeClr>
            </a:gs>
            <a:gs pos="53000">
              <a:schemeClr val="dk1">
                <a:tint val="40000"/>
                <a:hueOff val="0"/>
                <a:satOff val="0"/>
                <a:lumOff val="0"/>
                <a:alphaOff val="0"/>
                <a:tint val="71000"/>
                <a:satMod val="112000"/>
              </a:schemeClr>
            </a:gs>
            <a:gs pos="68000">
              <a:schemeClr val="dk1">
                <a:tint val="40000"/>
                <a:hueOff val="0"/>
                <a:satOff val="0"/>
                <a:lumOff val="0"/>
                <a:alphaOff val="0"/>
                <a:tint val="86000"/>
              </a:schemeClr>
            </a:gs>
            <a:gs pos="100000">
              <a:schemeClr val="dk1">
                <a:tint val="4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FC862478-14E6-4B70-A8C6-0722101749D0}">
      <dsp:nvSpPr>
        <dsp:cNvPr id="0" name=""/>
        <dsp:cNvSpPr/>
      </dsp:nvSpPr>
      <dsp:spPr>
        <a:xfrm rot="10800000">
          <a:off x="1697832" y="1727501"/>
          <a:ext cx="6080760" cy="664848"/>
        </a:xfrm>
        <a:prstGeom prst="homePlate">
          <a:avLst/>
        </a:prstGeom>
        <a:gradFill rotWithShape="0">
          <a:gsLst>
            <a:gs pos="0">
              <a:schemeClr val="lt1">
                <a:hueOff val="0"/>
                <a:satOff val="0"/>
                <a:lumOff val="0"/>
                <a:alphaOff val="0"/>
                <a:shade val="60000"/>
              </a:schemeClr>
            </a:gs>
            <a:gs pos="33000">
              <a:schemeClr val="lt1">
                <a:hueOff val="0"/>
                <a:satOff val="0"/>
                <a:lumOff val="0"/>
                <a:alphaOff val="0"/>
                <a:tint val="86500"/>
              </a:schemeClr>
            </a:gs>
            <a:gs pos="46750">
              <a:schemeClr val="lt1">
                <a:hueOff val="0"/>
                <a:satOff val="0"/>
                <a:lumOff val="0"/>
                <a:alphaOff val="0"/>
                <a:tint val="71000"/>
                <a:satMod val="112000"/>
              </a:schemeClr>
            </a:gs>
            <a:gs pos="53000">
              <a:schemeClr val="lt1">
                <a:hueOff val="0"/>
                <a:satOff val="0"/>
                <a:lumOff val="0"/>
                <a:alphaOff val="0"/>
                <a:tint val="71000"/>
                <a:satMod val="112000"/>
              </a:schemeClr>
            </a:gs>
            <a:gs pos="68000">
              <a:schemeClr val="lt1">
                <a:hueOff val="0"/>
                <a:satOff val="0"/>
                <a:lumOff val="0"/>
                <a:alphaOff val="0"/>
                <a:tint val="86000"/>
              </a:schemeClr>
            </a:gs>
            <a:gs pos="100000">
              <a:schemeClr val="l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3180" tIns="76200" rIns="142240" bIns="76200" numCol="1" spcCol="1270" anchor="ctr" anchorCtr="0">
          <a:noAutofit/>
        </a:bodyPr>
        <a:lstStyle/>
        <a:p>
          <a:pPr lvl="0" algn="just" defTabSz="889000">
            <a:lnSpc>
              <a:spcPct val="90000"/>
            </a:lnSpc>
            <a:spcBef>
              <a:spcPct val="0"/>
            </a:spcBef>
            <a:spcAft>
              <a:spcPct val="35000"/>
            </a:spcAft>
          </a:pPr>
          <a:r>
            <a:rPr lang="vi-VN" sz="2000" kern="1200" dirty="0" smtClean="0"/>
            <a:t>3. Thiết bị, dụng cụ sản xuất thực phẩm</a:t>
          </a:r>
          <a:endParaRPr lang="en-US" sz="2000" kern="1200" dirty="0"/>
        </a:p>
      </dsp:txBody>
      <dsp:txXfrm rot="10800000">
        <a:off x="1864044" y="1727501"/>
        <a:ext cx="5914548" cy="664848"/>
      </dsp:txXfrm>
    </dsp:sp>
    <dsp:sp modelId="{B46D3824-EC4A-45D6-AA74-E2C446C9654C}">
      <dsp:nvSpPr>
        <dsp:cNvPr id="0" name=""/>
        <dsp:cNvSpPr/>
      </dsp:nvSpPr>
      <dsp:spPr>
        <a:xfrm>
          <a:off x="1365407" y="1727501"/>
          <a:ext cx="664848" cy="664848"/>
        </a:xfrm>
        <a:prstGeom prst="ellipse">
          <a:avLst/>
        </a:prstGeom>
        <a:gradFill rotWithShape="0">
          <a:gsLst>
            <a:gs pos="0">
              <a:schemeClr val="dk1">
                <a:tint val="40000"/>
                <a:hueOff val="0"/>
                <a:satOff val="0"/>
                <a:lumOff val="0"/>
                <a:alphaOff val="0"/>
                <a:shade val="60000"/>
              </a:schemeClr>
            </a:gs>
            <a:gs pos="33000">
              <a:schemeClr val="dk1">
                <a:tint val="40000"/>
                <a:hueOff val="0"/>
                <a:satOff val="0"/>
                <a:lumOff val="0"/>
                <a:alphaOff val="0"/>
                <a:tint val="86500"/>
              </a:schemeClr>
            </a:gs>
            <a:gs pos="46750">
              <a:schemeClr val="dk1">
                <a:tint val="40000"/>
                <a:hueOff val="0"/>
                <a:satOff val="0"/>
                <a:lumOff val="0"/>
                <a:alphaOff val="0"/>
                <a:tint val="71000"/>
                <a:satMod val="112000"/>
              </a:schemeClr>
            </a:gs>
            <a:gs pos="53000">
              <a:schemeClr val="dk1">
                <a:tint val="40000"/>
                <a:hueOff val="0"/>
                <a:satOff val="0"/>
                <a:lumOff val="0"/>
                <a:alphaOff val="0"/>
                <a:tint val="71000"/>
                <a:satMod val="112000"/>
              </a:schemeClr>
            </a:gs>
            <a:gs pos="68000">
              <a:schemeClr val="dk1">
                <a:tint val="40000"/>
                <a:hueOff val="0"/>
                <a:satOff val="0"/>
                <a:lumOff val="0"/>
                <a:alphaOff val="0"/>
                <a:tint val="86000"/>
              </a:schemeClr>
            </a:gs>
            <a:gs pos="100000">
              <a:schemeClr val="dk1">
                <a:tint val="4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EF50391A-DE62-404E-BA10-E5AC472A003F}">
      <dsp:nvSpPr>
        <dsp:cNvPr id="0" name=""/>
        <dsp:cNvSpPr/>
      </dsp:nvSpPr>
      <dsp:spPr>
        <a:xfrm rot="10800000">
          <a:off x="1697832" y="2590812"/>
          <a:ext cx="6080760" cy="664848"/>
        </a:xfrm>
        <a:prstGeom prst="homePlate">
          <a:avLst/>
        </a:prstGeom>
        <a:gradFill rotWithShape="0">
          <a:gsLst>
            <a:gs pos="0">
              <a:schemeClr val="lt1">
                <a:hueOff val="0"/>
                <a:satOff val="0"/>
                <a:lumOff val="0"/>
                <a:alphaOff val="0"/>
                <a:shade val="60000"/>
              </a:schemeClr>
            </a:gs>
            <a:gs pos="33000">
              <a:schemeClr val="lt1">
                <a:hueOff val="0"/>
                <a:satOff val="0"/>
                <a:lumOff val="0"/>
                <a:alphaOff val="0"/>
                <a:tint val="86500"/>
              </a:schemeClr>
            </a:gs>
            <a:gs pos="46750">
              <a:schemeClr val="lt1">
                <a:hueOff val="0"/>
                <a:satOff val="0"/>
                <a:lumOff val="0"/>
                <a:alphaOff val="0"/>
                <a:tint val="71000"/>
                <a:satMod val="112000"/>
              </a:schemeClr>
            </a:gs>
            <a:gs pos="53000">
              <a:schemeClr val="lt1">
                <a:hueOff val="0"/>
                <a:satOff val="0"/>
                <a:lumOff val="0"/>
                <a:alphaOff val="0"/>
                <a:tint val="71000"/>
                <a:satMod val="112000"/>
              </a:schemeClr>
            </a:gs>
            <a:gs pos="68000">
              <a:schemeClr val="lt1">
                <a:hueOff val="0"/>
                <a:satOff val="0"/>
                <a:lumOff val="0"/>
                <a:alphaOff val="0"/>
                <a:tint val="86000"/>
              </a:schemeClr>
            </a:gs>
            <a:gs pos="100000">
              <a:schemeClr val="l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3180" tIns="76200" rIns="142240" bIns="76200" numCol="1" spcCol="1270" anchor="ctr" anchorCtr="0">
          <a:noAutofit/>
        </a:bodyPr>
        <a:lstStyle/>
        <a:p>
          <a:pPr lvl="0" algn="just" defTabSz="889000">
            <a:lnSpc>
              <a:spcPct val="90000"/>
            </a:lnSpc>
            <a:spcBef>
              <a:spcPct val="0"/>
            </a:spcBef>
            <a:spcAft>
              <a:spcPct val="35000"/>
            </a:spcAft>
          </a:pPr>
          <a:r>
            <a:rPr lang="vi-VN" sz="2000" kern="1200" dirty="0" smtClean="0"/>
            <a:t>4. Phòng chống côn trùng và động vật gây hại</a:t>
          </a:r>
          <a:endParaRPr lang="en-US" sz="2000" kern="1200" dirty="0"/>
        </a:p>
      </dsp:txBody>
      <dsp:txXfrm rot="10800000">
        <a:off x="1864044" y="2590812"/>
        <a:ext cx="5914548" cy="664848"/>
      </dsp:txXfrm>
    </dsp:sp>
    <dsp:sp modelId="{DF80F672-7DD2-491E-B58C-B3EA79B6328B}">
      <dsp:nvSpPr>
        <dsp:cNvPr id="0" name=""/>
        <dsp:cNvSpPr/>
      </dsp:nvSpPr>
      <dsp:spPr>
        <a:xfrm>
          <a:off x="1365407" y="2590812"/>
          <a:ext cx="664848" cy="664848"/>
        </a:xfrm>
        <a:prstGeom prst="ellipse">
          <a:avLst/>
        </a:prstGeom>
        <a:gradFill rotWithShape="0">
          <a:gsLst>
            <a:gs pos="0">
              <a:schemeClr val="dk1">
                <a:tint val="40000"/>
                <a:hueOff val="0"/>
                <a:satOff val="0"/>
                <a:lumOff val="0"/>
                <a:alphaOff val="0"/>
                <a:shade val="60000"/>
              </a:schemeClr>
            </a:gs>
            <a:gs pos="33000">
              <a:schemeClr val="dk1">
                <a:tint val="40000"/>
                <a:hueOff val="0"/>
                <a:satOff val="0"/>
                <a:lumOff val="0"/>
                <a:alphaOff val="0"/>
                <a:tint val="86500"/>
              </a:schemeClr>
            </a:gs>
            <a:gs pos="46750">
              <a:schemeClr val="dk1">
                <a:tint val="40000"/>
                <a:hueOff val="0"/>
                <a:satOff val="0"/>
                <a:lumOff val="0"/>
                <a:alphaOff val="0"/>
                <a:tint val="71000"/>
                <a:satMod val="112000"/>
              </a:schemeClr>
            </a:gs>
            <a:gs pos="53000">
              <a:schemeClr val="dk1">
                <a:tint val="40000"/>
                <a:hueOff val="0"/>
                <a:satOff val="0"/>
                <a:lumOff val="0"/>
                <a:alphaOff val="0"/>
                <a:tint val="71000"/>
                <a:satMod val="112000"/>
              </a:schemeClr>
            </a:gs>
            <a:gs pos="68000">
              <a:schemeClr val="dk1">
                <a:tint val="40000"/>
                <a:hueOff val="0"/>
                <a:satOff val="0"/>
                <a:lumOff val="0"/>
                <a:alphaOff val="0"/>
                <a:tint val="86000"/>
              </a:schemeClr>
            </a:gs>
            <a:gs pos="100000">
              <a:schemeClr val="dk1">
                <a:tint val="4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DDAFE54C-7C60-41CC-8B30-7B2FA2EAB048}">
      <dsp:nvSpPr>
        <dsp:cNvPr id="0" name=""/>
        <dsp:cNvSpPr/>
      </dsp:nvSpPr>
      <dsp:spPr>
        <a:xfrm rot="10800000">
          <a:off x="1697832" y="3454123"/>
          <a:ext cx="6080760" cy="664848"/>
        </a:xfrm>
        <a:prstGeom prst="homePlate">
          <a:avLst/>
        </a:prstGeom>
        <a:gradFill rotWithShape="0">
          <a:gsLst>
            <a:gs pos="0">
              <a:schemeClr val="lt1">
                <a:hueOff val="0"/>
                <a:satOff val="0"/>
                <a:lumOff val="0"/>
                <a:alphaOff val="0"/>
                <a:shade val="60000"/>
              </a:schemeClr>
            </a:gs>
            <a:gs pos="33000">
              <a:schemeClr val="lt1">
                <a:hueOff val="0"/>
                <a:satOff val="0"/>
                <a:lumOff val="0"/>
                <a:alphaOff val="0"/>
                <a:tint val="86500"/>
              </a:schemeClr>
            </a:gs>
            <a:gs pos="46750">
              <a:schemeClr val="lt1">
                <a:hueOff val="0"/>
                <a:satOff val="0"/>
                <a:lumOff val="0"/>
                <a:alphaOff val="0"/>
                <a:tint val="71000"/>
                <a:satMod val="112000"/>
              </a:schemeClr>
            </a:gs>
            <a:gs pos="53000">
              <a:schemeClr val="lt1">
                <a:hueOff val="0"/>
                <a:satOff val="0"/>
                <a:lumOff val="0"/>
                <a:alphaOff val="0"/>
                <a:tint val="71000"/>
                <a:satMod val="112000"/>
              </a:schemeClr>
            </a:gs>
            <a:gs pos="68000">
              <a:schemeClr val="lt1">
                <a:hueOff val="0"/>
                <a:satOff val="0"/>
                <a:lumOff val="0"/>
                <a:alphaOff val="0"/>
                <a:tint val="86000"/>
              </a:schemeClr>
            </a:gs>
            <a:gs pos="100000">
              <a:schemeClr val="l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3180" tIns="76200" rIns="142240" bIns="76200" numCol="1" spcCol="1270" anchor="ctr" anchorCtr="0">
          <a:noAutofit/>
        </a:bodyPr>
        <a:lstStyle/>
        <a:p>
          <a:pPr lvl="0" algn="just" defTabSz="889000">
            <a:lnSpc>
              <a:spcPct val="90000"/>
            </a:lnSpc>
            <a:spcBef>
              <a:spcPct val="0"/>
            </a:spcBef>
            <a:spcAft>
              <a:spcPct val="35000"/>
            </a:spcAft>
          </a:pPr>
          <a:r>
            <a:rPr lang="vi-VN" sz="2000" kern="1200" dirty="0" smtClean="0"/>
            <a:t>5. Thiết bị dụng cụ giám sát, đo lường</a:t>
          </a:r>
          <a:endParaRPr lang="en-US" sz="2000" kern="1200" dirty="0"/>
        </a:p>
      </dsp:txBody>
      <dsp:txXfrm rot="10800000">
        <a:off x="1864044" y="3454123"/>
        <a:ext cx="5914548" cy="664848"/>
      </dsp:txXfrm>
    </dsp:sp>
    <dsp:sp modelId="{B2C68847-51F0-4906-95A0-BF5E06203108}">
      <dsp:nvSpPr>
        <dsp:cNvPr id="0" name=""/>
        <dsp:cNvSpPr/>
      </dsp:nvSpPr>
      <dsp:spPr>
        <a:xfrm>
          <a:off x="1365407" y="3454123"/>
          <a:ext cx="664848" cy="664848"/>
        </a:xfrm>
        <a:prstGeom prst="ellipse">
          <a:avLst/>
        </a:prstGeom>
        <a:gradFill rotWithShape="0">
          <a:gsLst>
            <a:gs pos="0">
              <a:schemeClr val="dk1">
                <a:tint val="40000"/>
                <a:hueOff val="0"/>
                <a:satOff val="0"/>
                <a:lumOff val="0"/>
                <a:alphaOff val="0"/>
                <a:shade val="60000"/>
              </a:schemeClr>
            </a:gs>
            <a:gs pos="33000">
              <a:schemeClr val="dk1">
                <a:tint val="40000"/>
                <a:hueOff val="0"/>
                <a:satOff val="0"/>
                <a:lumOff val="0"/>
                <a:alphaOff val="0"/>
                <a:tint val="86500"/>
              </a:schemeClr>
            </a:gs>
            <a:gs pos="46750">
              <a:schemeClr val="dk1">
                <a:tint val="40000"/>
                <a:hueOff val="0"/>
                <a:satOff val="0"/>
                <a:lumOff val="0"/>
                <a:alphaOff val="0"/>
                <a:tint val="71000"/>
                <a:satMod val="112000"/>
              </a:schemeClr>
            </a:gs>
            <a:gs pos="53000">
              <a:schemeClr val="dk1">
                <a:tint val="40000"/>
                <a:hueOff val="0"/>
                <a:satOff val="0"/>
                <a:lumOff val="0"/>
                <a:alphaOff val="0"/>
                <a:tint val="71000"/>
                <a:satMod val="112000"/>
              </a:schemeClr>
            </a:gs>
            <a:gs pos="68000">
              <a:schemeClr val="dk1">
                <a:tint val="40000"/>
                <a:hueOff val="0"/>
                <a:satOff val="0"/>
                <a:lumOff val="0"/>
                <a:alphaOff val="0"/>
                <a:tint val="86000"/>
              </a:schemeClr>
            </a:gs>
            <a:gs pos="100000">
              <a:schemeClr val="dk1">
                <a:tint val="4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21DF6627-B13F-4855-BEEF-4E2F80F36F0A}">
      <dsp:nvSpPr>
        <dsp:cNvPr id="0" name=""/>
        <dsp:cNvSpPr/>
      </dsp:nvSpPr>
      <dsp:spPr>
        <a:xfrm rot="10800000">
          <a:off x="1697832" y="4317434"/>
          <a:ext cx="6080760" cy="664848"/>
        </a:xfrm>
        <a:prstGeom prst="homePlate">
          <a:avLst/>
        </a:prstGeom>
        <a:gradFill rotWithShape="0">
          <a:gsLst>
            <a:gs pos="0">
              <a:schemeClr val="lt1">
                <a:hueOff val="0"/>
                <a:satOff val="0"/>
                <a:lumOff val="0"/>
                <a:alphaOff val="0"/>
                <a:shade val="60000"/>
              </a:schemeClr>
            </a:gs>
            <a:gs pos="33000">
              <a:schemeClr val="lt1">
                <a:hueOff val="0"/>
                <a:satOff val="0"/>
                <a:lumOff val="0"/>
                <a:alphaOff val="0"/>
                <a:tint val="86500"/>
              </a:schemeClr>
            </a:gs>
            <a:gs pos="46750">
              <a:schemeClr val="lt1">
                <a:hueOff val="0"/>
                <a:satOff val="0"/>
                <a:lumOff val="0"/>
                <a:alphaOff val="0"/>
                <a:tint val="71000"/>
                <a:satMod val="112000"/>
              </a:schemeClr>
            </a:gs>
            <a:gs pos="53000">
              <a:schemeClr val="lt1">
                <a:hueOff val="0"/>
                <a:satOff val="0"/>
                <a:lumOff val="0"/>
                <a:alphaOff val="0"/>
                <a:tint val="71000"/>
                <a:satMod val="112000"/>
              </a:schemeClr>
            </a:gs>
            <a:gs pos="68000">
              <a:schemeClr val="lt1">
                <a:hueOff val="0"/>
                <a:satOff val="0"/>
                <a:lumOff val="0"/>
                <a:alphaOff val="0"/>
                <a:tint val="86000"/>
              </a:schemeClr>
            </a:gs>
            <a:gs pos="100000">
              <a:schemeClr val="l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3180" tIns="76200" rIns="142240" bIns="76200" numCol="1" spcCol="1270" anchor="ctr" anchorCtr="0">
          <a:noAutofit/>
        </a:bodyPr>
        <a:lstStyle/>
        <a:p>
          <a:pPr lvl="0" algn="just" defTabSz="889000">
            <a:lnSpc>
              <a:spcPct val="90000"/>
            </a:lnSpc>
            <a:spcBef>
              <a:spcPct val="0"/>
            </a:spcBef>
            <a:spcAft>
              <a:spcPct val="35000"/>
            </a:spcAft>
          </a:pPr>
          <a:r>
            <a:rPr lang="vi-VN" sz="2000" kern="1200" dirty="0" smtClean="0"/>
            <a:t>6. Chất tẩy rửa và sát trùng</a:t>
          </a:r>
          <a:endParaRPr lang="en-US" sz="2000" kern="1200" dirty="0"/>
        </a:p>
      </dsp:txBody>
      <dsp:txXfrm rot="10800000">
        <a:off x="1864044" y="4317434"/>
        <a:ext cx="5914548" cy="664848"/>
      </dsp:txXfrm>
    </dsp:sp>
    <dsp:sp modelId="{1A4715D2-C044-447F-BC4A-86FCE60C8453}">
      <dsp:nvSpPr>
        <dsp:cNvPr id="0" name=""/>
        <dsp:cNvSpPr/>
      </dsp:nvSpPr>
      <dsp:spPr>
        <a:xfrm>
          <a:off x="1365407" y="4317434"/>
          <a:ext cx="664848" cy="664848"/>
        </a:xfrm>
        <a:prstGeom prst="ellipse">
          <a:avLst/>
        </a:prstGeom>
        <a:gradFill rotWithShape="0">
          <a:gsLst>
            <a:gs pos="0">
              <a:schemeClr val="dk1">
                <a:tint val="40000"/>
                <a:hueOff val="0"/>
                <a:satOff val="0"/>
                <a:lumOff val="0"/>
                <a:alphaOff val="0"/>
                <a:shade val="60000"/>
              </a:schemeClr>
            </a:gs>
            <a:gs pos="33000">
              <a:schemeClr val="dk1">
                <a:tint val="40000"/>
                <a:hueOff val="0"/>
                <a:satOff val="0"/>
                <a:lumOff val="0"/>
                <a:alphaOff val="0"/>
                <a:tint val="86500"/>
              </a:schemeClr>
            </a:gs>
            <a:gs pos="46750">
              <a:schemeClr val="dk1">
                <a:tint val="40000"/>
                <a:hueOff val="0"/>
                <a:satOff val="0"/>
                <a:lumOff val="0"/>
                <a:alphaOff val="0"/>
                <a:tint val="71000"/>
                <a:satMod val="112000"/>
              </a:schemeClr>
            </a:gs>
            <a:gs pos="53000">
              <a:schemeClr val="dk1">
                <a:tint val="40000"/>
                <a:hueOff val="0"/>
                <a:satOff val="0"/>
                <a:lumOff val="0"/>
                <a:alphaOff val="0"/>
                <a:tint val="71000"/>
                <a:satMod val="112000"/>
              </a:schemeClr>
            </a:gs>
            <a:gs pos="68000">
              <a:schemeClr val="dk1">
                <a:tint val="40000"/>
                <a:hueOff val="0"/>
                <a:satOff val="0"/>
                <a:lumOff val="0"/>
                <a:alphaOff val="0"/>
                <a:tint val="86000"/>
              </a:schemeClr>
            </a:gs>
            <a:gs pos="100000">
              <a:schemeClr val="dk1">
                <a:tint val="4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8E11E-4316-4EF5-BEAE-CA3820955B97}" type="datetimeFigureOut">
              <a:rPr lang="en-US" smtClean="0"/>
              <a:pPr/>
              <a:t>10/19/2017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B0AA44-6349-45D6-BA5B-66921D40B688}" type="slidenum">
              <a:rPr lang="en-US" smtClean="0"/>
              <a:pPr/>
              <a:t>‹#›</a:t>
            </a:fld>
            <a:endParaRPr lang="en-US"/>
          </a:p>
        </p:txBody>
      </p:sp>
    </p:spTree>
    <p:extLst>
      <p:ext uri="{BB962C8B-B14F-4D97-AF65-F5344CB8AC3E}">
        <p14:creationId xmlns:p14="http://schemas.microsoft.com/office/powerpoint/2010/main" val="1079571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Làm custom show. Menu page 2; chương 1 page 3,4,5; chương 2 page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D8BD707-D9CF-40AE-B4C6-C98DA3205C09}" type="datetimeFigureOut">
              <a:rPr lang="en-US" smtClean="0"/>
              <a:pPr/>
              <a:t>10/19/2017</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10/19/2017</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10/19/2017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8BD707-D9CF-40AE-B4C6-C98DA3205C09}" type="datetimeFigureOut">
              <a:rPr lang="en-US" smtClean="0"/>
              <a:pPr/>
              <a:t>10/19/2017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10/19/2017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3886200"/>
          </a:xfrm>
        </p:spPr>
        <p:txBody>
          <a:bodyPr>
            <a:normAutofit/>
          </a:bodyPr>
          <a:lstStyle/>
          <a:p>
            <a:r>
              <a:rPr lang="fr-FR" dirty="0" smtClean="0">
                <a:solidFill>
                  <a:srgbClr val="00B0F0"/>
                </a:solidFill>
                <a:latin typeface="Times New Roman" pitchFamily="18" charset="0"/>
                <a:cs typeface="Times New Roman" pitchFamily="18" charset="0"/>
              </a:rPr>
              <a:t>QUY ĐỊNH VỀ ĐIỀU KIỆN AN TOÀN THỰC PHẨM </a:t>
            </a:r>
            <a:r>
              <a:rPr lang="en-US" dirty="0" smtClean="0">
                <a:solidFill>
                  <a:srgbClr val="00B0F0"/>
                </a:solidFill>
                <a:latin typeface="Times New Roman" pitchFamily="18" charset="0"/>
                <a:cs typeface="Times New Roman" pitchFamily="18" charset="0"/>
              </a:rPr>
              <a:t/>
            </a:r>
            <a:br>
              <a:rPr lang="en-US" dirty="0" smtClean="0">
                <a:solidFill>
                  <a:srgbClr val="00B0F0"/>
                </a:solidFill>
                <a:latin typeface="Times New Roman" pitchFamily="18" charset="0"/>
                <a:cs typeface="Times New Roman" pitchFamily="18" charset="0"/>
              </a:rPr>
            </a:br>
            <a:r>
              <a:rPr lang="fr-FR" dirty="0" smtClean="0">
                <a:solidFill>
                  <a:srgbClr val="00B0F0"/>
                </a:solidFill>
                <a:latin typeface="Times New Roman" pitchFamily="18" charset="0"/>
                <a:cs typeface="Times New Roman" pitchFamily="18" charset="0"/>
              </a:rPr>
              <a:t>ĐỐI VỚI CƠ SỞ KINH DOANH DỊCH VỤ ĂN UỐNG</a:t>
            </a:r>
            <a:r>
              <a:rPr lang="en-US" dirty="0" smtClean="0">
                <a:solidFill>
                  <a:srgbClr val="00B0F0"/>
                </a:solidFill>
              </a:rPr>
              <a:t/>
            </a:r>
            <a:br>
              <a:rPr lang="en-US" dirty="0" smtClean="0">
                <a:solidFill>
                  <a:srgbClr val="00B0F0"/>
                </a:solidFill>
              </a:rPr>
            </a:br>
            <a:endParaRPr lang="en-US" dirty="0">
              <a:solidFill>
                <a:srgbClr val="00B0F0"/>
              </a:solidFill>
            </a:endParaRPr>
          </a:p>
        </p:txBody>
      </p:sp>
      <p:sp>
        <p:nvSpPr>
          <p:cNvPr id="3" name="Subtitle 2"/>
          <p:cNvSpPr>
            <a:spLocks noGrp="1"/>
          </p:cNvSpPr>
          <p:nvPr>
            <p:ph type="subTitle" idx="1"/>
          </p:nvPr>
        </p:nvSpPr>
        <p:spPr>
          <a:xfrm>
            <a:off x="304800" y="4419600"/>
            <a:ext cx="8610600" cy="1524000"/>
          </a:xfrm>
        </p:spPr>
        <p:txBody>
          <a:bodyPr>
            <a:normAutofit/>
          </a:bodyPr>
          <a:lstStyle/>
          <a:p>
            <a:pPr>
              <a:defRPr/>
            </a:pPr>
            <a:r>
              <a:rPr lang="fr-FR" b="1" i="1" dirty="0" smtClean="0">
                <a:solidFill>
                  <a:srgbClr val="00B0F0"/>
                </a:solidFill>
              </a:rPr>
              <a:t>Ban </a:t>
            </a:r>
            <a:r>
              <a:rPr lang="fr-FR" b="1" i="1" dirty="0" err="1" smtClean="0">
                <a:solidFill>
                  <a:srgbClr val="00B0F0"/>
                </a:solidFill>
              </a:rPr>
              <a:t>hành</a:t>
            </a:r>
            <a:r>
              <a:rPr lang="fr-FR" b="1" i="1" dirty="0" smtClean="0">
                <a:solidFill>
                  <a:srgbClr val="00B0F0"/>
                </a:solidFill>
              </a:rPr>
              <a:t> </a:t>
            </a:r>
            <a:r>
              <a:rPr lang="fr-FR" b="1" i="1" dirty="0" err="1" smtClean="0">
                <a:solidFill>
                  <a:srgbClr val="00B0F0"/>
                </a:solidFill>
              </a:rPr>
              <a:t>kèm</a:t>
            </a:r>
            <a:r>
              <a:rPr lang="fr-FR" b="1" i="1" dirty="0" smtClean="0">
                <a:solidFill>
                  <a:srgbClr val="00B0F0"/>
                </a:solidFill>
              </a:rPr>
              <a:t> </a:t>
            </a:r>
            <a:r>
              <a:rPr lang="fr-FR" b="1" i="1" dirty="0" err="1" smtClean="0">
                <a:solidFill>
                  <a:srgbClr val="00B0F0"/>
                </a:solidFill>
              </a:rPr>
              <a:t>theo</a:t>
            </a:r>
            <a:r>
              <a:rPr lang="fr-FR" b="1" i="1" dirty="0" smtClean="0">
                <a:solidFill>
                  <a:srgbClr val="00B0F0"/>
                </a:solidFill>
              </a:rPr>
              <a:t> </a:t>
            </a:r>
            <a:r>
              <a:rPr lang="fr-FR" b="1" i="1" dirty="0" err="1" smtClean="0">
                <a:solidFill>
                  <a:srgbClr val="00B0F0"/>
                </a:solidFill>
              </a:rPr>
              <a:t>Thông</a:t>
            </a:r>
            <a:r>
              <a:rPr lang="fr-FR" b="1" i="1" dirty="0" smtClean="0">
                <a:solidFill>
                  <a:srgbClr val="00B0F0"/>
                </a:solidFill>
              </a:rPr>
              <a:t> </a:t>
            </a:r>
            <a:r>
              <a:rPr lang="fr-FR" b="1" i="1" dirty="0" err="1" smtClean="0">
                <a:solidFill>
                  <a:srgbClr val="00B0F0"/>
                </a:solidFill>
              </a:rPr>
              <a:t>tư</a:t>
            </a:r>
            <a:r>
              <a:rPr lang="fr-FR" b="1" i="1" dirty="0" smtClean="0">
                <a:solidFill>
                  <a:srgbClr val="00B0F0"/>
                </a:solidFill>
              </a:rPr>
              <a:t>  </a:t>
            </a:r>
            <a:r>
              <a:rPr lang="fr-FR" b="1" i="1" dirty="0" err="1" smtClean="0">
                <a:solidFill>
                  <a:srgbClr val="00B0F0"/>
                </a:solidFill>
              </a:rPr>
              <a:t>Số</a:t>
            </a:r>
            <a:r>
              <a:rPr lang="fr-FR" b="1" i="1" dirty="0" smtClean="0">
                <a:solidFill>
                  <a:srgbClr val="00B0F0"/>
                </a:solidFill>
              </a:rPr>
              <a:t> 30/2012/TT – BYT do </a:t>
            </a:r>
            <a:r>
              <a:rPr lang="fr-FR" b="1" i="1" dirty="0" err="1" smtClean="0">
                <a:solidFill>
                  <a:srgbClr val="00B0F0"/>
                </a:solidFill>
              </a:rPr>
              <a:t>Bộ</a:t>
            </a:r>
            <a:r>
              <a:rPr lang="fr-FR" b="1" i="1" dirty="0" smtClean="0">
                <a:solidFill>
                  <a:srgbClr val="00B0F0"/>
                </a:solidFill>
              </a:rPr>
              <a:t> Y </a:t>
            </a:r>
            <a:r>
              <a:rPr lang="fr-FR" b="1" i="1" dirty="0" err="1" smtClean="0">
                <a:solidFill>
                  <a:srgbClr val="00B0F0"/>
                </a:solidFill>
              </a:rPr>
              <a:t>Tế</a:t>
            </a:r>
            <a:r>
              <a:rPr lang="fr-FR" b="1" i="1" dirty="0" smtClean="0">
                <a:solidFill>
                  <a:srgbClr val="00B0F0"/>
                </a:solidFill>
              </a:rPr>
              <a:t> </a:t>
            </a:r>
            <a:r>
              <a:rPr lang="fr-FR" b="1" i="1" dirty="0" err="1" smtClean="0">
                <a:solidFill>
                  <a:srgbClr val="00B0F0"/>
                </a:solidFill>
              </a:rPr>
              <a:t>cấp</a:t>
            </a:r>
            <a:r>
              <a:rPr lang="fr-FR" b="1" i="1" dirty="0" smtClean="0">
                <a:solidFill>
                  <a:srgbClr val="00B0F0"/>
                </a:solidFill>
              </a:rPr>
              <a:t> </a:t>
            </a:r>
            <a:r>
              <a:rPr lang="fr-FR" b="1" i="1" dirty="0" err="1" smtClean="0">
                <a:solidFill>
                  <a:srgbClr val="00B0F0"/>
                </a:solidFill>
              </a:rPr>
              <a:t>ngày</a:t>
            </a:r>
            <a:r>
              <a:rPr lang="fr-FR" b="1" i="1" dirty="0" smtClean="0">
                <a:solidFill>
                  <a:srgbClr val="00B0F0"/>
                </a:solidFill>
              </a:rPr>
              <a:t> 05  </a:t>
            </a:r>
            <a:r>
              <a:rPr lang="fr-FR" b="1" i="1" dirty="0" err="1" smtClean="0">
                <a:solidFill>
                  <a:srgbClr val="00B0F0"/>
                </a:solidFill>
              </a:rPr>
              <a:t>tháng</a:t>
            </a:r>
            <a:r>
              <a:rPr lang="fr-FR" b="1" i="1" dirty="0" smtClean="0">
                <a:solidFill>
                  <a:srgbClr val="00B0F0"/>
                </a:solidFill>
              </a:rPr>
              <a:t>  12  </a:t>
            </a:r>
            <a:r>
              <a:rPr lang="fr-FR" b="1" i="1" dirty="0" err="1" smtClean="0">
                <a:solidFill>
                  <a:srgbClr val="00B0F0"/>
                </a:solidFill>
              </a:rPr>
              <a:t>năm</a:t>
            </a:r>
            <a:r>
              <a:rPr lang="fr-FR" b="1" i="1" dirty="0" smtClean="0">
                <a:solidFill>
                  <a:srgbClr val="00B0F0"/>
                </a:solidFill>
              </a:rPr>
              <a:t> 2012</a:t>
            </a:r>
            <a:endParaRPr lang="en-US" b="1" i="1" dirty="0">
              <a:solidFill>
                <a:srgbClr val="00B0F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533400" y="1066800"/>
            <a:ext cx="8305800" cy="5440363"/>
          </a:xfrm>
        </p:spPr>
        <p:txBody>
          <a:bodyPr>
            <a:normAutofit/>
          </a:bodyPr>
          <a:lstStyle/>
          <a:p>
            <a:pPr marL="0" indent="0">
              <a:lnSpc>
                <a:spcPct val="80000"/>
              </a:lnSpc>
            </a:pPr>
            <a:r>
              <a:rPr lang="vi-VN" dirty="0" smtClean="0">
                <a:latin typeface="Arial" charset="0"/>
                <a:cs typeface="Arial" charset="0"/>
              </a:rPr>
              <a:t>2. Thiết kế, bố trí nhà xưởng:</a:t>
            </a:r>
            <a:endParaRPr lang="en-US" dirty="0" smtClean="0">
              <a:latin typeface="Arial" charset="0"/>
              <a:cs typeface="Arial" charset="0"/>
            </a:endParaRPr>
          </a:p>
          <a:p>
            <a:pPr marL="0" indent="0">
              <a:lnSpc>
                <a:spcPct val="80000"/>
              </a:lnSpc>
            </a:pPr>
            <a:r>
              <a:rPr lang="vi-VN" dirty="0" smtClean="0">
                <a:latin typeface="Arial" charset="0"/>
                <a:cs typeface="Arial" charset="0"/>
              </a:rPr>
              <a:t>a) Diện tích nhà xưởng, các khu vực phải phù hợp với công năng sản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thiết kế của cơ sở;</a:t>
            </a:r>
            <a:endParaRPr lang="en-US" dirty="0" smtClean="0">
              <a:latin typeface="Arial" charset="0"/>
              <a:cs typeface="Arial" charset="0"/>
            </a:endParaRPr>
          </a:p>
          <a:p>
            <a:pPr marL="0" indent="0">
              <a:lnSpc>
                <a:spcPct val="80000"/>
              </a:lnSpc>
            </a:pPr>
            <a:r>
              <a:rPr lang="vi-VN" dirty="0" smtClean="0">
                <a:latin typeface="Arial" charset="0"/>
                <a:cs typeface="Arial" charset="0"/>
              </a:rPr>
              <a:t>b) Bố trí quy trình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thực phẩm theo nguyên tắc một chiều từ nguyên liệu đầu vào cho đến sản phẩm cuối cùng;</a:t>
            </a:r>
            <a:endParaRPr lang="en-US" dirty="0" smtClean="0">
              <a:latin typeface="Arial" charset="0"/>
              <a:cs typeface="Arial" charset="0"/>
            </a:endParaRPr>
          </a:p>
          <a:p>
            <a:pPr marL="0" indent="0">
              <a:lnSpc>
                <a:spcPct val="80000"/>
              </a:lnSpc>
            </a:pPr>
            <a:r>
              <a:rPr lang="vi-VN" dirty="0" smtClean="0">
                <a:latin typeface="Arial" charset="0"/>
                <a:cs typeface="Arial" charset="0"/>
              </a:rPr>
              <a:t>c) Các khu vực kho nguyên liệu, kho thành phẩm; khu vực  sơ chế, chế biến; khu vực </a:t>
            </a:r>
            <a:r>
              <a:rPr lang="en-US" dirty="0" err="1" smtClean="0">
                <a:latin typeface="Arial" charset="0"/>
                <a:cs typeface="Arial" charset="0"/>
              </a:rPr>
              <a:t>chia</a:t>
            </a:r>
            <a:r>
              <a:rPr lang="en-US" dirty="0" smtClean="0">
                <a:latin typeface="Arial" charset="0"/>
                <a:cs typeface="Arial" charset="0"/>
              </a:rPr>
              <a:t> </a:t>
            </a:r>
            <a:r>
              <a:rPr lang="en-US" dirty="0" err="1" smtClean="0">
                <a:latin typeface="Arial" charset="0"/>
                <a:cs typeface="Arial" charset="0"/>
              </a:rPr>
              <a:t>phần</a:t>
            </a:r>
            <a:r>
              <a:rPr lang="en-US" dirty="0" smtClean="0">
                <a:latin typeface="Arial" charset="0"/>
                <a:cs typeface="Arial" charset="0"/>
              </a:rPr>
              <a:t> </a:t>
            </a:r>
            <a:r>
              <a:rPr lang="en-US" dirty="0" err="1" smtClean="0">
                <a:latin typeface="Arial" charset="0"/>
                <a:cs typeface="Arial" charset="0"/>
              </a:rPr>
              <a:t>ăn</a:t>
            </a:r>
            <a:r>
              <a:rPr lang="en-US" dirty="0" smtClean="0">
                <a:latin typeface="Arial" charset="0"/>
                <a:cs typeface="Arial" charset="0"/>
              </a:rPr>
              <a:t>,</a:t>
            </a:r>
            <a:r>
              <a:rPr lang="vi-VN" dirty="0" smtClean="0">
                <a:latin typeface="Arial" charset="0"/>
                <a:cs typeface="Arial" charset="0"/>
              </a:rPr>
              <a:t> khu vực vệ sinh; khu thay đồ bảo hộ và các khu vực phụ trợ liên quan phải được thiết kế tách biệt. Nguyên liệu, thành phẩm thực phẩm, vật liệu bao gói thực phẩm, phế thải phải được phân luồng riêng;</a:t>
            </a:r>
            <a:endParaRPr lang="en-US" dirty="0" smtClean="0">
              <a:latin typeface="Arial" charset="0"/>
              <a:cs typeface="Arial" charset="0"/>
            </a:endParaRPr>
          </a:p>
          <a:p>
            <a:pPr marL="0" indent="0">
              <a:lnSpc>
                <a:spcPct val="80000"/>
              </a:lnSpc>
            </a:pPr>
            <a:r>
              <a:rPr lang="vi-VN" dirty="0" smtClean="0">
                <a:latin typeface="Arial" charset="0"/>
                <a:cs typeface="Arial" charset="0"/>
              </a:rPr>
              <a:t>d)  Đường nội bộ phải được xây dựng bảo đảm tiêu chuẩn vệ sinh; cống rãnh thoát nước thải phải được che kín và vệ sinh khai thông thường xuyên;</a:t>
            </a:r>
            <a:endParaRPr lang="en-US" dirty="0" smtClean="0">
              <a:latin typeface="Arial" charset="0"/>
              <a:cs typeface="Arial" charset="0"/>
            </a:endParaRPr>
          </a:p>
          <a:p>
            <a:pPr marL="0" indent="0">
              <a:lnSpc>
                <a:spcPct val="80000"/>
              </a:lnSpc>
            </a:pPr>
            <a:r>
              <a:rPr lang="vi-VN" dirty="0" smtClean="0">
                <a:latin typeface="Arial" charset="0"/>
                <a:cs typeface="Arial" charset="0"/>
              </a:rPr>
              <a:t>đ) Nơi tập kết, xử lý chất thải phải ở ngoài khu vực sản xuất thực phẩm.</a:t>
            </a:r>
            <a:endParaRPr lang="en-US" dirty="0" smtClean="0">
              <a:latin typeface="Arial" charset="0"/>
              <a:cs typeface="Arial"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1143000"/>
            <a:ext cx="8153400" cy="5287963"/>
          </a:xfrm>
        </p:spPr>
        <p:txBody>
          <a:bodyPr>
            <a:normAutofit/>
          </a:bodyPr>
          <a:lstStyle/>
          <a:p>
            <a:pPr marL="0" indent="0">
              <a:lnSpc>
                <a:spcPct val="80000"/>
              </a:lnSpc>
            </a:pPr>
            <a:r>
              <a:rPr lang="vi-VN" dirty="0" smtClean="0">
                <a:latin typeface="Arial" charset="0"/>
                <a:cs typeface="Arial" charset="0"/>
              </a:rPr>
              <a:t>3. Kết cấu nhà xưởng:</a:t>
            </a:r>
            <a:endParaRPr lang="en-US" dirty="0" smtClean="0">
              <a:latin typeface="Arial" charset="0"/>
              <a:cs typeface="Arial" charset="0"/>
            </a:endParaRPr>
          </a:p>
          <a:p>
            <a:pPr marL="0" indent="0">
              <a:lnSpc>
                <a:spcPct val="80000"/>
              </a:lnSpc>
            </a:pPr>
            <a:r>
              <a:rPr lang="vi-VN" dirty="0" smtClean="0">
                <a:latin typeface="Arial" charset="0"/>
                <a:cs typeface="Arial" charset="0"/>
              </a:rPr>
              <a:t>a) Nhà xưởng phải có kết cấu vững chắc, phù hợp với tính chất, quy mô và quy trình công nghệ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en-US" dirty="0" smtClean="0">
                <a:latin typeface="Arial" charset="0"/>
                <a:cs typeface="Arial" charset="0"/>
              </a:rPr>
              <a:t>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thực phẩm;</a:t>
            </a:r>
            <a:endParaRPr lang="en-US" dirty="0" smtClean="0">
              <a:latin typeface="Arial" charset="0"/>
              <a:cs typeface="Arial" charset="0"/>
            </a:endParaRPr>
          </a:p>
          <a:p>
            <a:pPr marL="0" indent="0">
              <a:lnSpc>
                <a:spcPct val="80000"/>
              </a:lnSpc>
            </a:pPr>
            <a:r>
              <a:rPr lang="vi-VN" dirty="0" smtClean="0">
                <a:latin typeface="Arial" charset="0"/>
                <a:cs typeface="Arial" charset="0"/>
              </a:rPr>
              <a:t>b) Vật liệu tiếp xúc trực tiếp với thực phẩm phải bảo đảm tạo ra bề mặt nhẵn, không thấm nước, không thôi nhiễm chất độc hại ra thực phẩm, ít bị bào mòn bởi các chất tẩy rửa, tẩy trùng và dễ lau chùi, khử trùng;</a:t>
            </a:r>
            <a:endParaRPr lang="en-US" dirty="0" smtClean="0">
              <a:latin typeface="Arial" charset="0"/>
              <a:cs typeface="Arial" charset="0"/>
            </a:endParaRPr>
          </a:p>
          <a:p>
            <a:pPr marL="0" indent="0">
              <a:lnSpc>
                <a:spcPct val="80000"/>
              </a:lnSpc>
            </a:pPr>
            <a:r>
              <a:rPr lang="vi-VN" dirty="0" smtClean="0">
                <a:latin typeface="Arial" charset="0"/>
                <a:cs typeface="Arial" charset="0"/>
              </a:rPr>
              <a:t>c) Trần nhà phẳng, sáng màu, không bị dột, thấm nước, không bị rạn nứt, không bị dính bám các chất bẩn và dễ làm vệ sinh;</a:t>
            </a:r>
            <a:endParaRPr lang="en-US" dirty="0" smtClean="0">
              <a:latin typeface="Arial" charset="0"/>
              <a:cs typeface="Arial" charset="0"/>
            </a:endParaRPr>
          </a:p>
          <a:p>
            <a:pPr marL="0" indent="0">
              <a:lnSpc>
                <a:spcPct val="80000"/>
              </a:lnSpc>
            </a:pPr>
            <a:r>
              <a:rPr lang="vi-VN" dirty="0" smtClean="0">
                <a:latin typeface="Arial" charset="0"/>
                <a:cs typeface="Arial" charset="0"/>
              </a:rPr>
              <a:t>d) Nền nhà phẳng, nhẵn, chịu tải trọng, không gây trơn trượt, thoát nước tốt,  không thấm, đọng nước và dễ làm vệ sinh;</a:t>
            </a:r>
            <a:endParaRPr lang="en-US" dirty="0" smtClean="0">
              <a:latin typeface="Arial" charset="0"/>
              <a:cs typeface="Arial" charset="0"/>
            </a:endParaRPr>
          </a:p>
          <a:p>
            <a:pPr marL="0" indent="0">
              <a:lnSpc>
                <a:spcPct val="80000"/>
              </a:lnSpc>
            </a:pPr>
            <a:r>
              <a:rPr lang="vi-VN" dirty="0" smtClean="0">
                <a:latin typeface="Arial" charset="0"/>
                <a:cs typeface="Arial" charset="0"/>
              </a:rPr>
              <a:t>đ) Cửa ra vào, cửa sổ bằng vật liệu chắc chắn, nhẵn, ít thấm nước, kín,  phẳng thuận tiện cho việc làm vệ sinh, bảo đảm tránh được côn trùng, vật nuôi xâm nhập.</a:t>
            </a:r>
            <a:endParaRPr lang="en-US" dirty="0" smtClean="0">
              <a:latin typeface="Arial" charset="0"/>
              <a:cs typeface="Arial" charset="0"/>
            </a:endParaRPr>
          </a:p>
          <a:p>
            <a:pPr marL="0" indent="0">
              <a:lnSpc>
                <a:spcPct val="80000"/>
              </a:lnSpc>
            </a:pPr>
            <a:r>
              <a:rPr lang="vi-VN" dirty="0" smtClean="0">
                <a:latin typeface="Arial" charset="0"/>
                <a:cs typeface="Arial" charset="0"/>
              </a:rPr>
              <a:t>e) Cầu thang, bậc thềm và các kệ làm bằng các vật liệu bền, không trơn, dễ làm vệ sinh và bố trí ở vị trí thích hợp.</a:t>
            </a:r>
            <a:endParaRPr lang="en-US" dirty="0" smtClean="0">
              <a:latin typeface="Arial" charset="0"/>
              <a:cs typeface="Arial"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990600"/>
            <a:ext cx="8229600" cy="5516563"/>
          </a:xfrm>
        </p:spPr>
        <p:txBody>
          <a:bodyPr>
            <a:normAutofit/>
          </a:bodyPr>
          <a:lstStyle/>
          <a:p>
            <a:pPr marL="0" indent="0">
              <a:lnSpc>
                <a:spcPct val="90000"/>
              </a:lnSpc>
            </a:pPr>
            <a:r>
              <a:rPr lang="vi-VN" dirty="0" smtClean="0">
                <a:latin typeface="Arial" charset="0"/>
                <a:cs typeface="Arial" charset="0"/>
              </a:rPr>
              <a:t>4. Hệ thống thông gió:</a:t>
            </a:r>
            <a:endParaRPr lang="en-US" dirty="0" smtClean="0">
              <a:latin typeface="Arial" charset="0"/>
              <a:cs typeface="Arial" charset="0"/>
            </a:endParaRPr>
          </a:p>
          <a:p>
            <a:pPr marL="0" indent="0">
              <a:lnSpc>
                <a:spcPct val="90000"/>
              </a:lnSpc>
            </a:pPr>
            <a:r>
              <a:rPr lang="vi-VN" dirty="0" smtClean="0">
                <a:latin typeface="Arial" charset="0"/>
                <a:cs typeface="Arial" charset="0"/>
              </a:rPr>
              <a:t>a) Phù hợp với đặc thù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thực phẩm, bảo đảm thông thoáng cho các khu vực của cơ sở, đáp ứng các tiêu chuẩn về khí thải công nghiệp, dễ bảo dưỡng và làm vệ sinh;</a:t>
            </a:r>
            <a:endParaRPr lang="en-US" dirty="0" smtClean="0">
              <a:latin typeface="Arial" charset="0"/>
              <a:cs typeface="Arial" charset="0"/>
            </a:endParaRPr>
          </a:p>
          <a:p>
            <a:pPr marL="0" indent="0">
              <a:lnSpc>
                <a:spcPct val="90000"/>
              </a:lnSpc>
            </a:pPr>
            <a:r>
              <a:rPr lang="vi-VN" dirty="0" smtClean="0">
                <a:latin typeface="Arial" charset="0"/>
                <a:cs typeface="Arial" charset="0"/>
              </a:rPr>
              <a:t>b) Hướng của hệ thống thông gió phải bảo đảm gió không được thổi từ khu vực nhiễm bẩn sang khu vực sạch</a:t>
            </a:r>
            <a:endParaRPr lang="en-US" dirty="0" smtClean="0">
              <a:latin typeface="Arial" charset="0"/>
              <a:cs typeface="Arial" charset="0"/>
            </a:endParaRPr>
          </a:p>
          <a:p>
            <a:pPr marL="0" indent="0">
              <a:lnSpc>
                <a:spcPct val="90000"/>
              </a:lnSpc>
            </a:pPr>
            <a:r>
              <a:rPr lang="vi-VN" dirty="0" smtClean="0">
                <a:latin typeface="Arial" charset="0"/>
                <a:cs typeface="Arial" charset="0"/>
              </a:rPr>
              <a:t>5.  Hệ thống chiếu sáng:</a:t>
            </a:r>
            <a:endParaRPr lang="en-US" dirty="0" smtClean="0">
              <a:latin typeface="Arial" charset="0"/>
              <a:cs typeface="Arial" charset="0"/>
            </a:endParaRPr>
          </a:p>
          <a:p>
            <a:pPr marL="0" indent="0">
              <a:lnSpc>
                <a:spcPct val="90000"/>
              </a:lnSpc>
            </a:pPr>
            <a:r>
              <a:rPr lang="vi-VN" dirty="0" smtClean="0">
                <a:latin typeface="Arial" charset="0"/>
                <a:cs typeface="Arial" charset="0"/>
              </a:rPr>
              <a:t>a) Hệ thống chiếu sáng bảo đảm theo quy định để sản xuất, kiểm soát chất lượng an toàn sản phẩm; </a:t>
            </a:r>
            <a:endParaRPr lang="en-US" dirty="0" smtClean="0">
              <a:latin typeface="Arial" charset="0"/>
              <a:cs typeface="Arial" charset="0"/>
            </a:endParaRPr>
          </a:p>
          <a:p>
            <a:pPr marL="0" indent="0">
              <a:lnSpc>
                <a:spcPct val="90000"/>
              </a:lnSpc>
            </a:pPr>
            <a:r>
              <a:rPr lang="vi-VN" dirty="0" smtClean="0">
                <a:latin typeface="Arial" charset="0"/>
                <a:cs typeface="Arial" charset="0"/>
              </a:rPr>
              <a:t>b) Các bóng đèn chiếu sáng phải được che chắn an toàn bằng hộp, lưới để tránh bị vỡ và bảo đảm các mảnh vỡ không rơi vào thực phẩm.</a:t>
            </a:r>
            <a:endParaRPr lang="en-US" dirty="0" smtClean="0">
              <a:latin typeface="Arial" charset="0"/>
              <a:cs typeface="Arial" charset="0"/>
            </a:endParaRPr>
          </a:p>
          <a:p>
            <a:endParaRPr lang="en-US" dirty="0" smtClean="0"/>
          </a:p>
          <a:p>
            <a:pPr marL="0" indent="0">
              <a:lnSpc>
                <a:spcPct val="90000"/>
              </a:lnSpc>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609601"/>
            <a:ext cx="8229600" cy="5516563"/>
          </a:xfrm>
        </p:spPr>
        <p:txBody>
          <a:bodyPr>
            <a:normAutofit/>
          </a:bodyPr>
          <a:lstStyle/>
          <a:p>
            <a:pPr marL="0" indent="0">
              <a:lnSpc>
                <a:spcPct val="80000"/>
              </a:lnSpc>
            </a:pPr>
            <a:endParaRPr lang="en-US" dirty="0" smtClean="0">
              <a:latin typeface="Arial" charset="0"/>
              <a:cs typeface="Arial" charset="0"/>
            </a:endParaRPr>
          </a:p>
          <a:p>
            <a:pPr marL="0" indent="0">
              <a:lnSpc>
                <a:spcPct val="80000"/>
              </a:lnSpc>
            </a:pPr>
            <a:r>
              <a:rPr lang="vi-VN" dirty="0" smtClean="0">
                <a:latin typeface="Arial" charset="0"/>
                <a:cs typeface="Arial" charset="0"/>
              </a:rPr>
              <a:t>6. Hệ thống cung cấp nước:</a:t>
            </a:r>
            <a:endParaRPr lang="en-US" dirty="0" smtClean="0">
              <a:latin typeface="Arial" charset="0"/>
              <a:cs typeface="Arial" charset="0"/>
            </a:endParaRPr>
          </a:p>
          <a:p>
            <a:pPr marL="0" indent="0">
              <a:lnSpc>
                <a:spcPct val="80000"/>
              </a:lnSpc>
            </a:pPr>
            <a:r>
              <a:rPr lang="vi-VN" dirty="0" smtClean="0">
                <a:latin typeface="Arial" charset="0"/>
                <a:cs typeface="Arial" charset="0"/>
              </a:rPr>
              <a:t>a) Có đủ nước để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phẩm và phù hợp với Quy chuẩn kỹ thuật quốc gia (QCVN) về chất lượng nước ăn uống số 01:2009/BYT;</a:t>
            </a:r>
            <a:endParaRPr lang="en-US" dirty="0" smtClean="0">
              <a:latin typeface="Arial" charset="0"/>
              <a:cs typeface="Arial" charset="0"/>
            </a:endParaRPr>
          </a:p>
          <a:p>
            <a:pPr marL="0" indent="0">
              <a:lnSpc>
                <a:spcPct val="80000"/>
              </a:lnSpc>
            </a:pPr>
            <a:r>
              <a:rPr lang="vi-VN" dirty="0" smtClean="0">
                <a:latin typeface="Arial" charset="0"/>
                <a:cs typeface="Arial" charset="0"/>
              </a:rPr>
              <a:t>b) Có đủ nước để vệ sinh trang thiết bị, dụng cụ và vệ sinh cơ sở và phù hợp với Quy chuẩn kỹ thuật quốc gia (QCVN) về chất lượng nước sinh hoạt số 02:2009/BYT;</a:t>
            </a:r>
            <a:endParaRPr lang="en-US" dirty="0" smtClean="0">
              <a:latin typeface="Arial" charset="0"/>
              <a:cs typeface="Arial" charset="0"/>
            </a:endParaRPr>
          </a:p>
          <a:p>
            <a:pPr marL="0" indent="0">
              <a:lnSpc>
                <a:spcPct val="90000"/>
              </a:lnSpc>
            </a:pPr>
            <a:r>
              <a:rPr lang="vi-VN" dirty="0" smtClean="0">
                <a:latin typeface="Arial" charset="0"/>
                <a:cs typeface="Arial" charset="0"/>
              </a:rPr>
              <a:t>c) Các nguồn nước trên phải được kiểm tra chất lượng, vệ sinh ít nhất 6 tháng/lần theo quy định. </a:t>
            </a:r>
            <a:endParaRPr lang="en-US" dirty="0" smtClean="0">
              <a:latin typeface="Arial" charset="0"/>
              <a:cs typeface="Arial" charset="0"/>
            </a:endParaRPr>
          </a:p>
          <a:p>
            <a:pPr marL="0" indent="0">
              <a:lnSpc>
                <a:spcPct val="90000"/>
              </a:lnSpc>
            </a:pPr>
            <a:r>
              <a:rPr lang="vi-VN" dirty="0" smtClean="0">
                <a:latin typeface="Arial" charset="0"/>
                <a:cs typeface="Arial" charset="0"/>
              </a:rPr>
              <a:t>7. Hơi nước và khí nén:</a:t>
            </a:r>
            <a:endParaRPr lang="en-US" dirty="0" smtClean="0">
              <a:latin typeface="Arial" charset="0"/>
              <a:cs typeface="Arial" charset="0"/>
            </a:endParaRPr>
          </a:p>
          <a:p>
            <a:pPr marL="0" indent="0">
              <a:lnSpc>
                <a:spcPct val="90000"/>
              </a:lnSpc>
            </a:pPr>
            <a:r>
              <a:rPr lang="vi-VN" dirty="0" smtClean="0">
                <a:latin typeface="Arial" charset="0"/>
                <a:cs typeface="Arial" charset="0"/>
              </a:rPr>
              <a:t>a) Hơi nước, khí nén sử dụng cho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thực phẩm phải bảo đảm sạch, an toàn, không gây ô nhiễm cho thực phẩm;</a:t>
            </a:r>
            <a:endParaRPr lang="en-US" dirty="0" smtClean="0">
              <a:latin typeface="Arial" charset="0"/>
              <a:cs typeface="Arial" charset="0"/>
            </a:endParaRPr>
          </a:p>
          <a:p>
            <a:pPr marL="0" indent="0">
              <a:lnSpc>
                <a:spcPct val="90000"/>
              </a:lnSpc>
            </a:pPr>
            <a:r>
              <a:rPr lang="vi-VN" dirty="0" smtClean="0">
                <a:latin typeface="Arial" charset="0"/>
                <a:cs typeface="Arial" charset="0"/>
              </a:rPr>
              <a:t>b) Nước dùng để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hơi nước, làm lạnh, phòng cháy, chữa cháy hay sử dụng với mục đích khác phải có đường ống riêng, màu riêng để dễ phân biệt và không được nối với hệ thống nước sử dụng cho sản xuất thực phẩm.</a:t>
            </a:r>
            <a:endParaRPr lang="en-US" dirty="0" smtClean="0">
              <a:latin typeface="Arial" charset="0"/>
              <a:cs typeface="Arial" charset="0"/>
            </a:endParaRPr>
          </a:p>
          <a:p>
            <a:pPr marL="0" indent="0">
              <a:lnSpc>
                <a:spcPct val="80000"/>
              </a:lnSpc>
            </a:pPr>
            <a:endParaRPr lang="en-US" dirty="0" smtClean="0">
              <a:latin typeface="Arial" charset="0"/>
              <a:cs typeface="Arial" charset="0"/>
            </a:endParaRPr>
          </a:p>
          <a:p>
            <a:pPr marL="0" indent="0">
              <a:lnSpc>
                <a:spcPct val="80000"/>
              </a:lnSpc>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762000"/>
            <a:ext cx="8229600" cy="5592763"/>
          </a:xfrm>
        </p:spPr>
        <p:txBody>
          <a:bodyPr>
            <a:normAutofit/>
          </a:bodyPr>
          <a:lstStyle/>
          <a:p>
            <a:pPr marL="0" indent="0">
              <a:lnSpc>
                <a:spcPct val="80000"/>
              </a:lnSpc>
            </a:pPr>
            <a:endParaRPr lang="en-US" dirty="0" smtClean="0">
              <a:latin typeface="Arial" charset="0"/>
              <a:cs typeface="Arial" charset="0"/>
            </a:endParaRPr>
          </a:p>
          <a:p>
            <a:pPr marL="0" indent="0">
              <a:lnSpc>
                <a:spcPct val="80000"/>
              </a:lnSpc>
            </a:pPr>
            <a:r>
              <a:rPr lang="vi-VN" dirty="0" smtClean="0">
                <a:latin typeface="Arial" charset="0"/>
                <a:cs typeface="Arial" charset="0"/>
              </a:rPr>
              <a:t>8. Hệ thống xử lý chất thải, rác thải:</a:t>
            </a:r>
            <a:endParaRPr lang="en-US" dirty="0" smtClean="0">
              <a:latin typeface="Arial" charset="0"/>
              <a:cs typeface="Arial" charset="0"/>
            </a:endParaRPr>
          </a:p>
          <a:p>
            <a:pPr marL="0" indent="0">
              <a:lnSpc>
                <a:spcPct val="80000"/>
              </a:lnSpc>
            </a:pPr>
            <a:r>
              <a:rPr lang="vi-VN" dirty="0" smtClean="0">
                <a:latin typeface="Arial" charset="0"/>
                <a:cs typeface="Arial" charset="0"/>
              </a:rPr>
              <a:t>a) Có đủ dụng cụ thu gom chất thải, rác thải; dụng cụ làm bằng vật liệu ít bị hư hỏng, bảo đảm kín, có nắp đậy, có khoá trong các trường hợp cần thiết. Dụng cụ chứa đựng chất thải nguy hiểm phải được thiết kế đặc biệt, dễ phân biệt, khi cần có thể khoá để tránh ô nhiễm;</a:t>
            </a:r>
            <a:endParaRPr lang="en-US" dirty="0" smtClean="0">
              <a:latin typeface="Arial" charset="0"/>
              <a:cs typeface="Arial" charset="0"/>
            </a:endParaRPr>
          </a:p>
          <a:p>
            <a:pPr marL="0" indent="0">
              <a:lnSpc>
                <a:spcPct val="80000"/>
              </a:lnSpc>
            </a:pPr>
            <a:r>
              <a:rPr lang="vi-VN" dirty="0" smtClean="0">
                <a:latin typeface="Arial" charset="0"/>
                <a:cs typeface="Arial" charset="0"/>
              </a:rPr>
              <a:t>b) Hệ thống xử lý chất thải phải được vận hành thường xuyên và xử lý chất thải đạt các tiêu chuẩn theo quy định của pháp luật về bảo vệ môi trường.</a:t>
            </a:r>
            <a:endParaRPr lang="en-US" dirty="0" smtClean="0">
              <a:latin typeface="Arial" charset="0"/>
              <a:cs typeface="Arial" charset="0"/>
            </a:endParaRPr>
          </a:p>
          <a:p>
            <a:pPr marL="0" indent="0">
              <a:lnSpc>
                <a:spcPct val="80000"/>
              </a:lnSpc>
            </a:pPr>
            <a:endParaRPr lang="en-US" dirty="0" smtClean="0">
              <a:latin typeface="Arial" charset="0"/>
              <a:cs typeface="Arial"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838201"/>
            <a:ext cx="8153400" cy="5287963"/>
          </a:xfrm>
        </p:spPr>
        <p:txBody>
          <a:bodyPr>
            <a:normAutofit/>
          </a:bodyPr>
          <a:lstStyle/>
          <a:p>
            <a:pPr marL="0" indent="0">
              <a:lnSpc>
                <a:spcPct val="80000"/>
              </a:lnSpc>
            </a:pPr>
            <a:endParaRPr lang="en-US" dirty="0" smtClean="0">
              <a:latin typeface="Arial" charset="0"/>
              <a:cs typeface="Arial" charset="0"/>
            </a:endParaRPr>
          </a:p>
          <a:p>
            <a:pPr marL="0" indent="0">
              <a:lnSpc>
                <a:spcPct val="80000"/>
              </a:lnSpc>
            </a:pPr>
            <a:r>
              <a:rPr lang="vi-VN" dirty="0" smtClean="0">
                <a:latin typeface="Arial" charset="0"/>
                <a:cs typeface="Arial" charset="0"/>
              </a:rPr>
              <a:t>9. Nhà vệ sinh, khu vực thay đồ bảo hộ lao động:</a:t>
            </a:r>
            <a:endParaRPr lang="en-US" dirty="0" smtClean="0">
              <a:latin typeface="Arial" charset="0"/>
              <a:cs typeface="Arial" charset="0"/>
            </a:endParaRPr>
          </a:p>
          <a:p>
            <a:pPr marL="0" indent="0">
              <a:lnSpc>
                <a:spcPct val="80000"/>
              </a:lnSpc>
            </a:pPr>
            <a:r>
              <a:rPr lang="vi-VN" dirty="0" smtClean="0">
                <a:latin typeface="Arial" charset="0"/>
                <a:cs typeface="Arial" charset="0"/>
              </a:rPr>
              <a:t>a) Nhà vệ sinh phải được bố trí riêng biệt với khu vực sản xuất thực phẩm; cửa nhà vệ sinh không được mở thông vào khu vực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en-US" dirty="0" smtClean="0">
                <a:latin typeface="Arial" charset="0"/>
                <a:cs typeface="Arial" charset="0"/>
              </a:rPr>
              <a:t> </a:t>
            </a:r>
            <a:r>
              <a:rPr lang="vi-VN" dirty="0" smtClean="0">
                <a:latin typeface="Arial" charset="0"/>
                <a:cs typeface="Arial" charset="0"/>
              </a:rPr>
              <a:t>; ít nhất phải có 01 (một) nhà vệ sinh cho 25 người;</a:t>
            </a:r>
            <a:endParaRPr lang="en-US" dirty="0" smtClean="0">
              <a:latin typeface="Arial" charset="0"/>
              <a:cs typeface="Arial" charset="0"/>
            </a:endParaRPr>
          </a:p>
          <a:p>
            <a:pPr marL="0" indent="0">
              <a:lnSpc>
                <a:spcPct val="80000"/>
              </a:lnSpc>
            </a:pPr>
            <a:r>
              <a:rPr lang="vi-VN" dirty="0" smtClean="0">
                <a:latin typeface="Arial" charset="0"/>
                <a:cs typeface="Arial" charset="0"/>
              </a:rPr>
              <a:t>b) Hệ thống thông gió bố trí phù hợp, bảo đảm không được thổi từ khu vực nhà vệ sinh sang khu vực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en-US" dirty="0" smtClean="0">
                <a:latin typeface="Arial" charset="0"/>
                <a:cs typeface="Arial" charset="0"/>
              </a:rPr>
              <a:t> </a:t>
            </a:r>
            <a:r>
              <a:rPr lang="vi-VN" dirty="0" smtClean="0">
                <a:latin typeface="Arial" charset="0"/>
                <a:cs typeface="Arial" charset="0"/>
              </a:rPr>
              <a:t>; hệ thống thoát nước phải dễ dàng loại bỏ chất thải và bảo đảm vệ sinh. Có bảng chỉ dẫn “Rửa tay sau khi đi vệ sinh” ở vị trí dễ nhìn tại khu vực nhà vệ sinh;</a:t>
            </a:r>
            <a:endParaRPr lang="en-US" dirty="0" smtClean="0">
              <a:latin typeface="Arial" charset="0"/>
              <a:cs typeface="Arial" charset="0"/>
            </a:endParaRPr>
          </a:p>
          <a:p>
            <a:pPr marL="0" indent="0">
              <a:lnSpc>
                <a:spcPct val="80000"/>
              </a:lnSpc>
            </a:pPr>
            <a:r>
              <a:rPr lang="vi-VN" dirty="0" smtClean="0">
                <a:latin typeface="Arial" charset="0"/>
                <a:cs typeface="Arial" charset="0"/>
              </a:rPr>
              <a:t>c) Có phòng thay trang phục bảo hộ lao động trước và sau khi làm việc.</a:t>
            </a:r>
            <a:endParaRPr lang="en-US" dirty="0" smtClean="0">
              <a:latin typeface="Arial" charset="0"/>
              <a:cs typeface="Arial" charset="0"/>
            </a:endParaRPr>
          </a:p>
          <a:p>
            <a:pPr marL="0" indent="0">
              <a:lnSpc>
                <a:spcPct val="80000"/>
              </a:lnSpc>
            </a:pPr>
            <a:endParaRPr lang="en-US" dirty="0" smtClean="0">
              <a:latin typeface="Arial" charset="0"/>
              <a:cs typeface="Arial"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838201"/>
            <a:ext cx="8153400" cy="5287963"/>
          </a:xfrm>
        </p:spPr>
        <p:txBody>
          <a:bodyPr>
            <a:normAutofit/>
          </a:bodyPr>
          <a:lstStyle/>
          <a:p>
            <a:pPr marL="0" indent="0">
              <a:lnSpc>
                <a:spcPct val="80000"/>
              </a:lnSpc>
            </a:pPr>
            <a:endParaRPr lang="en-US" sz="1700" dirty="0" smtClean="0">
              <a:latin typeface="Arial" charset="0"/>
              <a:cs typeface="Arial" charset="0"/>
            </a:endParaRPr>
          </a:p>
          <a:p>
            <a:pPr marL="0" indent="0">
              <a:lnSpc>
                <a:spcPct val="80000"/>
              </a:lnSpc>
            </a:pPr>
            <a:r>
              <a:rPr lang="vi-VN" dirty="0" smtClean="0">
                <a:latin typeface="Arial" charset="0"/>
                <a:cs typeface="Arial" charset="0"/>
              </a:rPr>
              <a:t>10. Nguyên liệu thực phẩm và bao bì thực phẩm:</a:t>
            </a:r>
            <a:endParaRPr lang="en-US" dirty="0" smtClean="0">
              <a:latin typeface="Arial" charset="0"/>
              <a:cs typeface="Arial" charset="0"/>
            </a:endParaRPr>
          </a:p>
          <a:p>
            <a:pPr marL="0" indent="0">
              <a:lnSpc>
                <a:spcPct val="80000"/>
              </a:lnSpc>
            </a:pPr>
            <a:r>
              <a:rPr lang="vi-VN" dirty="0" smtClean="0">
                <a:latin typeface="Arial" charset="0"/>
                <a:cs typeface="Arial" charset="0"/>
              </a:rPr>
              <a:t>a) Nguyên liệu thực phẩm, phụ gia thực phẩm, chất hỗ trợ chế biến, chất bảo quản sử dụng trong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en-US" dirty="0" smtClean="0">
                <a:latin typeface="Arial" charset="0"/>
                <a:cs typeface="Arial" charset="0"/>
              </a:rPr>
              <a:t>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thực phẩm phải có nguồn gốc, xuất xứ rõ ràng, được phép sử dụng theo quy định;</a:t>
            </a:r>
            <a:endParaRPr lang="en-US" dirty="0" smtClean="0">
              <a:latin typeface="Arial" charset="0"/>
              <a:cs typeface="Arial" charset="0"/>
            </a:endParaRPr>
          </a:p>
          <a:p>
            <a:pPr marL="0" indent="0">
              <a:lnSpc>
                <a:spcPct val="80000"/>
              </a:lnSpc>
            </a:pPr>
            <a:r>
              <a:rPr lang="vi-VN" dirty="0" smtClean="0">
                <a:latin typeface="Arial" charset="0"/>
                <a:cs typeface="Arial" charset="0"/>
              </a:rPr>
              <a:t>b) Bao bì thực phẩm phải bảo đảm chắc chắn, an toàn; không thôi nhiễm các chất độc hại, không ảnh hưởng đến chất lượng và an toàn thực phẩm; không bị ô nhiễm bởi các tác nhân ảnh hưởng đến sức khoẻ người tiêu dùng theo quy định.</a:t>
            </a:r>
            <a:endParaRPr lang="en-US" dirty="0" smtClean="0">
              <a:latin typeface="Arial" charset="0"/>
              <a:cs typeface="Arial" charset="0"/>
            </a:endParaRPr>
          </a:p>
          <a:p>
            <a:pPr marL="0" indent="0">
              <a:lnSpc>
                <a:spcPct val="80000"/>
              </a:lnSpc>
            </a:pPr>
            <a:endParaRPr lang="en-US" dirty="0" smtClean="0">
              <a:latin typeface="Arial" charset="0"/>
              <a:cs typeface="Arial" charset="0"/>
            </a:endParaRPr>
          </a:p>
        </p:txBody>
      </p:sp>
      <p:sp>
        <p:nvSpPr>
          <p:cNvPr id="7" name="Date Placeholder 6"/>
          <p:cNvSpPr>
            <a:spLocks noGrp="1"/>
          </p:cNvSpPr>
          <p:nvPr>
            <p:ph type="dt" sz="half" idx="10"/>
          </p:nvPr>
        </p:nvSpPr>
        <p:spPr/>
        <p:txBody>
          <a:bodyPr/>
          <a:lstStyle/>
          <a:p>
            <a:pPr>
              <a:defRPr/>
            </a:pPr>
            <a:fld id="{8C62AC52-DD3B-408A-A3B8-E463F30FB44C}" type="datetime1">
              <a:rPr lang="en-US"/>
              <a:pPr>
                <a:defRPr/>
              </a:pPr>
              <a:t>10/19/2017</a:t>
            </a:fld>
            <a:endParaRPr lang="en-US"/>
          </a:p>
        </p:txBody>
      </p:sp>
      <p:sp>
        <p:nvSpPr>
          <p:cNvPr id="8" name="Footer Placeholder 7"/>
          <p:cNvSpPr>
            <a:spLocks noGrp="1"/>
          </p:cNvSpPr>
          <p:nvPr>
            <p:ph type="ftr" sz="quarter" idx="11"/>
          </p:nvPr>
        </p:nvSpPr>
        <p:spPr/>
        <p:txBody>
          <a:bodyPr/>
          <a:lstStyle/>
          <a:p>
            <a:pPr>
              <a:defRPr/>
            </a:pPr>
            <a:r>
              <a:rPr lang="en-US"/>
              <a:t>BS. PHẠM BÁ KINH</a:t>
            </a:r>
          </a:p>
        </p:txBody>
      </p:sp>
      <p:sp>
        <p:nvSpPr>
          <p:cNvPr id="9" name="Slide Number Placeholder 8"/>
          <p:cNvSpPr>
            <a:spLocks noGrp="1"/>
          </p:cNvSpPr>
          <p:nvPr>
            <p:ph type="sldNum" sz="quarter" idx="12"/>
          </p:nvPr>
        </p:nvSpPr>
        <p:spPr/>
        <p:txBody>
          <a:bodyPr/>
          <a:lstStyle/>
          <a:p>
            <a:pPr>
              <a:defRPr/>
            </a:pPr>
            <a:fld id="{ADDBE8F8-C7AA-4716-83DB-A82A7E64D7FE}" type="slidenum">
              <a:rPr lang="en-US"/>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609601"/>
            <a:ext cx="8153400" cy="5516563"/>
          </a:xfrm>
        </p:spPr>
        <p:txBody>
          <a:bodyPr>
            <a:normAutofit/>
          </a:bodyPr>
          <a:lstStyle/>
          <a:p>
            <a:pPr marL="0" indent="0">
              <a:lnSpc>
                <a:spcPct val="80000"/>
              </a:lnSpc>
            </a:pPr>
            <a:r>
              <a:rPr lang="vi-VN" b="1" dirty="0" smtClean="0">
                <a:solidFill>
                  <a:srgbClr val="FFC000"/>
                </a:solidFill>
                <a:latin typeface="Arial" charset="0"/>
                <a:cs typeface="Arial" charset="0"/>
              </a:rPr>
              <a:t>Điều 2. Yêu cầu đối với trang thiết bị, dụng cụ</a:t>
            </a:r>
            <a:endParaRPr lang="en-US" dirty="0" smtClean="0">
              <a:solidFill>
                <a:srgbClr val="FFC000"/>
              </a:solidFill>
              <a:latin typeface="Arial" charset="0"/>
              <a:cs typeface="Arial" charset="0"/>
            </a:endParaRPr>
          </a:p>
          <a:p>
            <a:pPr marL="0" indent="0">
              <a:lnSpc>
                <a:spcPct val="80000"/>
              </a:lnSpc>
            </a:pPr>
            <a:r>
              <a:rPr lang="vi-VN" dirty="0" smtClean="0">
                <a:latin typeface="Arial" charset="0"/>
                <a:cs typeface="Arial" charset="0"/>
              </a:rPr>
              <a:t>1. Trang thiết bị, dụng cụ tiếp xúc trực tiếp với thực phẩm phải được thiết kế chế tạo bảo đảm an toàn; được làm bằng vật liệu không gây ô nhiễm thực phẩm; phù hợp với yêu cầu công nghệ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en-US" dirty="0" smtClean="0">
                <a:latin typeface="Arial" charset="0"/>
                <a:cs typeface="Arial" charset="0"/>
              </a:rPr>
              <a:t> </a:t>
            </a:r>
            <a:r>
              <a:rPr lang="vi-VN" dirty="0" smtClean="0">
                <a:latin typeface="Arial" charset="0"/>
                <a:cs typeface="Arial" charset="0"/>
              </a:rPr>
              <a:t>, dễ làm sạch, khử trùng, bảo dưỡng. Đối với trang thiết bị, dụng cụ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cơ động phải bền, dễ di chuyển, tháo lắp và dễ làm vệ sinh.</a:t>
            </a:r>
            <a:endParaRPr lang="en-US" dirty="0" smtClean="0">
              <a:latin typeface="Arial" charset="0"/>
              <a:cs typeface="Arial" charset="0"/>
            </a:endParaRPr>
          </a:p>
          <a:p>
            <a:pPr marL="0" indent="0">
              <a:lnSpc>
                <a:spcPct val="80000"/>
              </a:lnSpc>
            </a:pPr>
            <a:r>
              <a:rPr lang="vi-VN" dirty="0" smtClean="0">
                <a:latin typeface="Arial" charset="0"/>
                <a:cs typeface="Arial" charset="0"/>
              </a:rPr>
              <a:t> 2. Phương tiện rửa và khử trùng tay:</a:t>
            </a:r>
            <a:endParaRPr lang="en-US" dirty="0" smtClean="0">
              <a:latin typeface="Arial" charset="0"/>
              <a:cs typeface="Arial" charset="0"/>
            </a:endParaRPr>
          </a:p>
          <a:p>
            <a:pPr marL="0" indent="0">
              <a:lnSpc>
                <a:spcPct val="80000"/>
              </a:lnSpc>
            </a:pPr>
            <a:r>
              <a:rPr lang="vi-VN" dirty="0" smtClean="0">
                <a:latin typeface="Arial" charset="0"/>
                <a:cs typeface="Arial" charset="0"/>
              </a:rPr>
              <a:t>a) Có đủ các thiết bị rửa tay, khử trùng tay, ủng, giầy, dép trước khi vào khu vực sản xuất thực phẩm;</a:t>
            </a:r>
            <a:endParaRPr lang="en-US" dirty="0" smtClean="0">
              <a:latin typeface="Arial" charset="0"/>
              <a:cs typeface="Arial" charset="0"/>
            </a:endParaRPr>
          </a:p>
          <a:p>
            <a:pPr marL="0" indent="0">
              <a:lnSpc>
                <a:spcPct val="80000"/>
              </a:lnSpc>
            </a:pPr>
            <a:r>
              <a:rPr lang="vi-VN" dirty="0" smtClean="0">
                <a:latin typeface="Arial" charset="0"/>
                <a:cs typeface="Arial" charset="0"/>
              </a:rPr>
              <a:t>b) Nơi rửa tay phải cung cấp đầy đủ nước sạch, nước sát trùng, khăn hoặc giấy lau tay sử dụng một lần hay máy sấy khô tay;</a:t>
            </a:r>
            <a:endParaRPr lang="en-US" dirty="0" smtClean="0">
              <a:latin typeface="Arial" charset="0"/>
              <a:cs typeface="Arial" charset="0"/>
            </a:endParaRPr>
          </a:p>
          <a:p>
            <a:pPr marL="0" indent="0">
              <a:lnSpc>
                <a:spcPct val="80000"/>
              </a:lnSpc>
            </a:pPr>
            <a:r>
              <a:rPr lang="vi-VN" dirty="0" smtClean="0">
                <a:latin typeface="Arial" charset="0"/>
                <a:cs typeface="Arial" charset="0"/>
              </a:rPr>
              <a:t>c) Phân xưởng sản xuất thực phẩm phải có bồn rửa tay, số lượng ít nhất phải có 01(một) bồn rửa tay cho 50 công nhân.</a:t>
            </a:r>
            <a:endParaRPr lang="en-US" dirty="0" smtClean="0">
              <a:latin typeface="Arial" charset="0"/>
              <a:cs typeface="Arial" charset="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1143000"/>
            <a:ext cx="8229600" cy="5287963"/>
          </a:xfrm>
        </p:spPr>
        <p:txBody>
          <a:bodyPr>
            <a:normAutofit/>
          </a:bodyPr>
          <a:lstStyle/>
          <a:p>
            <a:pPr marL="0" indent="0">
              <a:lnSpc>
                <a:spcPct val="80000"/>
              </a:lnSpc>
            </a:pPr>
            <a:r>
              <a:rPr lang="vi-VN" dirty="0" smtClean="0">
                <a:latin typeface="Arial" charset="0"/>
                <a:cs typeface="Arial" charset="0"/>
              </a:rPr>
              <a:t>3. Thiết bị, dụng cụ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thực phẩm:</a:t>
            </a:r>
            <a:endParaRPr lang="en-US" dirty="0" smtClean="0">
              <a:latin typeface="Arial" charset="0"/>
              <a:cs typeface="Arial" charset="0"/>
            </a:endParaRPr>
          </a:p>
          <a:p>
            <a:pPr marL="0" indent="0">
              <a:lnSpc>
                <a:spcPct val="80000"/>
              </a:lnSpc>
            </a:pPr>
            <a:r>
              <a:rPr lang="vi-VN" dirty="0" smtClean="0">
                <a:latin typeface="Arial" charset="0"/>
                <a:cs typeface="Arial" charset="0"/>
              </a:rPr>
              <a:t>a) Có đủ và phù hợp để xử lý nguyên liệu, chế biến, đóng gói thực phẩm;</a:t>
            </a:r>
            <a:endParaRPr lang="en-US" dirty="0" smtClean="0">
              <a:latin typeface="Arial" charset="0"/>
              <a:cs typeface="Arial" charset="0"/>
            </a:endParaRPr>
          </a:p>
          <a:p>
            <a:pPr marL="0" indent="0">
              <a:lnSpc>
                <a:spcPct val="80000"/>
              </a:lnSpc>
            </a:pPr>
            <a:r>
              <a:rPr lang="vi-VN" dirty="0" smtClean="0">
                <a:latin typeface="Arial" charset="0"/>
                <a:cs typeface="Arial" charset="0"/>
              </a:rPr>
              <a:t>b) Được chế tạo bằng vật liệu không độc, ít bị mài mòn, không bị han gỉ, không thôi nhiễm các chất độc hại vào thực phẩm, không gây mùi lạ hay làm biến đổi thực phẩm;</a:t>
            </a:r>
            <a:endParaRPr lang="en-US" dirty="0" smtClean="0">
              <a:latin typeface="Arial" charset="0"/>
              <a:cs typeface="Arial" charset="0"/>
            </a:endParaRPr>
          </a:p>
          <a:p>
            <a:pPr marL="0" indent="0">
              <a:lnSpc>
                <a:spcPct val="80000"/>
              </a:lnSpc>
            </a:pPr>
            <a:r>
              <a:rPr lang="vi-VN" dirty="0" smtClean="0">
                <a:latin typeface="Arial" charset="0"/>
                <a:cs typeface="Arial" charset="0"/>
              </a:rPr>
              <a:t>c) Dễ làm vệ sinh, bảo dưỡng; không làm nhiễm bẩn thực phẩm do dầu mỡ bôi trơn, mảnh vụn kim loại;</a:t>
            </a:r>
            <a:endParaRPr lang="en-US" dirty="0" smtClean="0">
              <a:latin typeface="Arial" charset="0"/>
              <a:cs typeface="Arial" charset="0"/>
            </a:endParaRPr>
          </a:p>
          <a:p>
            <a:pPr marL="0" indent="0">
              <a:lnSpc>
                <a:spcPct val="80000"/>
              </a:lnSpc>
            </a:pPr>
            <a:r>
              <a:rPr lang="vi-VN" dirty="0" smtClean="0">
                <a:latin typeface="Arial" charset="0"/>
                <a:cs typeface="Arial" charset="0"/>
              </a:rPr>
              <a:t>d) Phương tiện, trang thiết bị của dây chuyền sản xuất phải có quy trình vệ sinh, quy trình vận hành.</a:t>
            </a:r>
            <a:endParaRPr lang="en-US" dirty="0" smtClean="0">
              <a:latin typeface="Arial" charset="0"/>
              <a:cs typeface="Arial" charset="0"/>
            </a:endParaRPr>
          </a:p>
          <a:p>
            <a:pPr marL="0" indent="0">
              <a:lnSpc>
                <a:spcPct val="80000"/>
              </a:lnSpc>
            </a:pPr>
            <a:endParaRPr lang="en-US" dirty="0" smtClean="0">
              <a:latin typeface="Arial" charset="0"/>
              <a:cs typeface="Arial" charset="0"/>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1066800"/>
            <a:ext cx="8153400" cy="5516563"/>
          </a:xfrm>
        </p:spPr>
        <p:txBody>
          <a:bodyPr>
            <a:normAutofit/>
          </a:bodyPr>
          <a:lstStyle/>
          <a:p>
            <a:pPr marL="0" indent="0">
              <a:lnSpc>
                <a:spcPct val="90000"/>
              </a:lnSpc>
            </a:pPr>
            <a:r>
              <a:rPr lang="vi-VN" dirty="0" smtClean="0">
                <a:latin typeface="Arial" charset="0"/>
                <a:cs typeface="Arial" charset="0"/>
              </a:rPr>
              <a:t>4. Phòng chống côn trùng và động vật gây hại:</a:t>
            </a:r>
            <a:endParaRPr lang="en-US" dirty="0" smtClean="0">
              <a:latin typeface="Arial" charset="0"/>
              <a:cs typeface="Arial" charset="0"/>
            </a:endParaRPr>
          </a:p>
          <a:p>
            <a:pPr marL="0" indent="0">
              <a:lnSpc>
                <a:spcPct val="90000"/>
              </a:lnSpc>
            </a:pPr>
            <a:r>
              <a:rPr lang="vi-VN" dirty="0" smtClean="0">
                <a:latin typeface="Arial" charset="0"/>
                <a:cs typeface="Arial" charset="0"/>
              </a:rPr>
              <a:t>a) Thiết bị phòng chống côn trùng và động vật gây hại phải được làm bằng các vật liệu không gỉ, dễ tháo rời để làm vệ sinh, thiết kế phù hợp, đảm bảo phòng chống hiệu quả côn trùng và động vật gây hại;</a:t>
            </a:r>
            <a:endParaRPr lang="en-US" dirty="0" smtClean="0">
              <a:latin typeface="Arial" charset="0"/>
              <a:cs typeface="Arial" charset="0"/>
            </a:endParaRPr>
          </a:p>
          <a:p>
            <a:pPr marL="0" indent="0">
              <a:lnSpc>
                <a:spcPct val="90000"/>
              </a:lnSpc>
            </a:pPr>
            <a:r>
              <a:rPr lang="vi-VN" dirty="0" smtClean="0">
                <a:latin typeface="Arial" charset="0"/>
                <a:cs typeface="Arial" charset="0"/>
              </a:rPr>
              <a:t>b) Không sử dụng thuốc, động vật để diệt chuột, côn trùng và động vật gây hại trong khu vực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thực phẩm.</a:t>
            </a:r>
            <a:endParaRPr lang="en-US" dirty="0" smtClean="0">
              <a:latin typeface="Arial" charset="0"/>
              <a:cs typeface="Arial" charset="0"/>
            </a:endParaRPr>
          </a:p>
          <a:p>
            <a:pPr marL="0" indent="0">
              <a:lnSpc>
                <a:spcPct val="90000"/>
              </a:lnSpc>
            </a:pPr>
            <a:endParaRPr lang="en-US" dirty="0" smtClean="0">
              <a:latin typeface="Arial" charset="0"/>
              <a:cs typeface="Arial" charset="0"/>
            </a:endParaRPr>
          </a:p>
          <a:p>
            <a:pPr marL="0" indent="0">
              <a:lnSpc>
                <a:spcPct val="80000"/>
              </a:lnSpc>
            </a:pPr>
            <a:r>
              <a:rPr lang="vi-VN" dirty="0" smtClean="0">
                <a:latin typeface="Arial" charset="0"/>
                <a:cs typeface="Arial" charset="0"/>
              </a:rPr>
              <a:t>5. Thiết bị dụng cụ giám sát, đo lường:</a:t>
            </a:r>
            <a:endParaRPr lang="en-US" dirty="0" smtClean="0">
              <a:latin typeface="Arial" charset="0"/>
              <a:cs typeface="Arial" charset="0"/>
            </a:endParaRPr>
          </a:p>
          <a:p>
            <a:pPr marL="0" indent="0">
              <a:lnSpc>
                <a:spcPct val="80000"/>
              </a:lnSpc>
            </a:pPr>
            <a:r>
              <a:rPr lang="vi-VN" dirty="0" smtClean="0">
                <a:latin typeface="Arial" charset="0"/>
                <a:cs typeface="Arial" charset="0"/>
              </a:rPr>
              <a:t>a) Có đầy đủ thiết bị, dụng cụ giám sát chất lượng, an toàn sản phẩm và phải đánh giá được các chỉ tiêu chất lượng, an toàn sản phẩm chủ yếu của thực phẩm;</a:t>
            </a:r>
            <a:endParaRPr lang="en-US" dirty="0" smtClean="0">
              <a:latin typeface="Arial" charset="0"/>
              <a:cs typeface="Arial" charset="0"/>
            </a:endParaRPr>
          </a:p>
          <a:p>
            <a:pPr marL="0" indent="0">
              <a:lnSpc>
                <a:spcPct val="80000"/>
              </a:lnSpc>
            </a:pPr>
            <a:r>
              <a:rPr lang="vi-VN" dirty="0" smtClean="0">
                <a:latin typeface="Arial" charset="0"/>
                <a:cs typeface="Arial" charset="0"/>
              </a:rPr>
              <a:t>b) Thiết bị, dụng cụ giám sát bảo đảm độ chính xác và được bảo dưỡng, kiểm định định kỳ theo quy định.</a:t>
            </a:r>
            <a:endParaRPr lang="en-US" dirty="0" smtClean="0">
              <a:latin typeface="Arial" charset="0"/>
              <a:cs typeface="Arial"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a:xfrm>
            <a:off x="0" y="0"/>
            <a:ext cx="9144000" cy="868362"/>
          </a:xfrm>
        </p:spPr>
        <p:txBody>
          <a:bodyPr>
            <a:normAutofit fontScale="90000"/>
          </a:bodyPr>
          <a:lstStyle/>
          <a:p>
            <a:pPr fontAlgn="auto">
              <a:spcAft>
                <a:spcPts val="0"/>
              </a:spcAft>
              <a:defRPr/>
            </a:pPr>
            <a:r>
              <a:rPr lang="en-US" sz="5400" dirty="0" smtClean="0">
                <a:effectLst>
                  <a:reflection blurRad="6350" stA="60000" endA="900" endPos="58000" dir="5400000" sy="-100000" algn="bl" rotWithShape="0"/>
                </a:effectLst>
                <a:latin typeface="Times New Roman" pitchFamily="18" charset="0"/>
                <a:cs typeface="Times New Roman" pitchFamily="18" charset="0"/>
              </a:rPr>
              <a:t>NỘI DUNG</a:t>
            </a:r>
            <a:endParaRPr lang="en-US" sz="5400" dirty="0">
              <a:effectLst>
                <a:reflection blurRad="6350" stA="60000" endA="900" endPos="58000" dir="5400000" sy="-100000" algn="bl" rotWithShape="0"/>
              </a:effectLst>
              <a:latin typeface="Times New Roman" pitchFamily="18" charset="0"/>
              <a:cs typeface="Times New Roman" pitchFamily="18" charset="0"/>
            </a:endParaRPr>
          </a:p>
        </p:txBody>
      </p:sp>
      <p:graphicFrame>
        <p:nvGraphicFramePr>
          <p:cNvPr id="21" name="Content Placeholder 20"/>
          <p:cNvGraphicFramePr>
            <a:graphicFrameLocks noGrp="1"/>
          </p:cNvGraphicFramePr>
          <p:nvPr>
            <p:ph idx="1"/>
          </p:nvPr>
        </p:nvGraphicFramePr>
        <p:xfrm>
          <a:off x="0" y="1066801"/>
          <a:ext cx="9144000" cy="5059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pPr>
              <a:defRPr/>
            </a:pPr>
            <a:fld id="{28E9E69F-CD9B-4384-8C7C-56023C5CE86C}" type="datetime1">
              <a:rPr lang="en-US"/>
              <a:pPr>
                <a:defRPr/>
              </a:pPr>
              <a:t>10/19/2017</a:t>
            </a:fld>
            <a:endParaRPr lang="en-US"/>
          </a:p>
        </p:txBody>
      </p:sp>
      <p:sp>
        <p:nvSpPr>
          <p:cNvPr id="5" name="Footer Placeholder 4"/>
          <p:cNvSpPr>
            <a:spLocks noGrp="1"/>
          </p:cNvSpPr>
          <p:nvPr>
            <p:ph type="ftr" sz="quarter" idx="11"/>
          </p:nvPr>
        </p:nvSpPr>
        <p:spPr/>
        <p:txBody>
          <a:bodyPr/>
          <a:lstStyle/>
          <a:p>
            <a:pPr>
              <a:defRPr/>
            </a:pPr>
            <a:r>
              <a:rPr lang="en-US"/>
              <a:t>BS. PHẠM BÁ KINH</a:t>
            </a:r>
          </a:p>
        </p:txBody>
      </p:sp>
      <p:sp>
        <p:nvSpPr>
          <p:cNvPr id="6" name="Slide Number Placeholder 5"/>
          <p:cNvSpPr>
            <a:spLocks noGrp="1"/>
          </p:cNvSpPr>
          <p:nvPr>
            <p:ph type="sldNum" sz="quarter" idx="12"/>
          </p:nvPr>
        </p:nvSpPr>
        <p:spPr/>
        <p:txBody>
          <a:bodyPr/>
          <a:lstStyle/>
          <a:p>
            <a:pPr>
              <a:defRPr/>
            </a:pPr>
            <a:fld id="{9BC18B34-2FFB-47F1-AD13-17B0A8520F2F}"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533400" y="1066800"/>
            <a:ext cx="8077200" cy="3505200"/>
          </a:xfrm>
        </p:spPr>
        <p:txBody>
          <a:bodyPr/>
          <a:lstStyle/>
          <a:p>
            <a:pPr marL="0" indent="0"/>
            <a:r>
              <a:rPr lang="vi-VN" dirty="0" smtClean="0">
                <a:latin typeface="Arial" charset="0"/>
                <a:cs typeface="Arial" charset="0"/>
              </a:rPr>
              <a:t>6. Chất tẩy rửa và sát trùng:</a:t>
            </a:r>
            <a:endParaRPr lang="en-US" dirty="0" smtClean="0">
              <a:latin typeface="Arial" charset="0"/>
              <a:cs typeface="Arial" charset="0"/>
            </a:endParaRPr>
          </a:p>
          <a:p>
            <a:pPr marL="0" indent="0"/>
            <a:r>
              <a:rPr lang="vi-VN" dirty="0" smtClean="0">
                <a:latin typeface="Arial" charset="0"/>
                <a:cs typeface="Arial" charset="0"/>
              </a:rPr>
              <a:t>a) Chỉ sử dụng các hóa chất tẩy rửa, sát trùng theo quy định của Bộ Y tế;</a:t>
            </a:r>
            <a:endParaRPr lang="en-US" dirty="0" smtClean="0">
              <a:latin typeface="Arial" charset="0"/>
              <a:cs typeface="Arial" charset="0"/>
            </a:endParaRPr>
          </a:p>
          <a:p>
            <a:pPr marL="0" indent="0"/>
            <a:r>
              <a:rPr lang="vi-VN" dirty="0" smtClean="0">
                <a:latin typeface="Arial" charset="0"/>
                <a:cs typeface="Arial" charset="0"/>
              </a:rPr>
              <a:t>b) Phải được đựng trong bao bì dễ nhận biết, có hướng dẫn sử dụng và không được để trong nơi sản xuất thực phẩm.</a:t>
            </a:r>
            <a:endParaRPr lang="en-US" dirty="0" smtClean="0">
              <a:latin typeface="Arial" charset="0"/>
              <a:cs typeface="Arial" charset="0"/>
            </a:endParaRPr>
          </a:p>
          <a:p>
            <a:pPr marL="0" indent="0"/>
            <a:r>
              <a:rPr lang="en-US" dirty="0" smtClean="0">
                <a:latin typeface="Arial" charset="0"/>
                <a:cs typeface="Arial" charset="0"/>
              </a:rPr>
              <a:t>7 </a:t>
            </a:r>
            <a:r>
              <a:rPr lang="en-US" dirty="0" err="1" smtClean="0">
                <a:latin typeface="Arial" charset="0"/>
                <a:cs typeface="Arial" charset="0"/>
              </a:rPr>
              <a:t>phương</a:t>
            </a:r>
            <a:r>
              <a:rPr lang="en-US" dirty="0" smtClean="0">
                <a:latin typeface="Arial" charset="0"/>
                <a:cs typeface="Arial" charset="0"/>
              </a:rPr>
              <a:t> </a:t>
            </a:r>
            <a:r>
              <a:rPr lang="en-US" dirty="0" err="1" smtClean="0">
                <a:latin typeface="Arial" charset="0"/>
                <a:cs typeface="Arial" charset="0"/>
              </a:rPr>
              <a:t>tiện</a:t>
            </a:r>
            <a:r>
              <a:rPr lang="en-US" dirty="0" smtClean="0">
                <a:latin typeface="Arial" charset="0"/>
                <a:cs typeface="Arial" charset="0"/>
              </a:rPr>
              <a:t> </a:t>
            </a:r>
            <a:r>
              <a:rPr lang="en-US" dirty="0" err="1" smtClean="0">
                <a:latin typeface="Arial" charset="0"/>
                <a:cs typeface="Arial" charset="0"/>
              </a:rPr>
              <a:t>vận</a:t>
            </a:r>
            <a:r>
              <a:rPr lang="en-US" dirty="0" smtClean="0">
                <a:latin typeface="Arial" charset="0"/>
                <a:cs typeface="Arial" charset="0"/>
              </a:rPr>
              <a:t> </a:t>
            </a:r>
            <a:r>
              <a:rPr lang="en-US" dirty="0" err="1" smtClean="0">
                <a:latin typeface="Arial" charset="0"/>
                <a:cs typeface="Arial" charset="0"/>
              </a:rPr>
              <a:t>chuyển</a:t>
            </a:r>
            <a:r>
              <a:rPr lang="en-US" dirty="0" smtClean="0">
                <a:latin typeface="Arial" charset="0"/>
                <a:cs typeface="Arial" charset="0"/>
              </a:rPr>
              <a:t> </a:t>
            </a:r>
            <a:r>
              <a:rPr lang="en-US" dirty="0" err="1" smtClean="0">
                <a:latin typeface="Arial" charset="0"/>
                <a:cs typeface="Arial" charset="0"/>
              </a:rPr>
              <a:t>phải</a:t>
            </a:r>
            <a:r>
              <a:rPr lang="en-US" dirty="0" smtClean="0">
                <a:latin typeface="Arial" charset="0"/>
                <a:cs typeface="Arial" charset="0"/>
              </a:rPr>
              <a:t> </a:t>
            </a:r>
            <a:r>
              <a:rPr lang="en-US" dirty="0" err="1" smtClean="0">
                <a:latin typeface="Arial" charset="0"/>
                <a:cs typeface="Arial" charset="0"/>
              </a:rPr>
              <a:t>là</a:t>
            </a:r>
            <a:r>
              <a:rPr lang="en-US" dirty="0" smtClean="0">
                <a:latin typeface="Arial" charset="0"/>
                <a:cs typeface="Arial" charset="0"/>
              </a:rPr>
              <a:t> </a:t>
            </a:r>
            <a:r>
              <a:rPr lang="en-US" dirty="0" err="1" smtClean="0">
                <a:latin typeface="Arial" charset="0"/>
                <a:cs typeface="Arial" charset="0"/>
              </a:rPr>
              <a:t>phương</a:t>
            </a:r>
            <a:r>
              <a:rPr lang="en-US" dirty="0" smtClean="0">
                <a:latin typeface="Arial" charset="0"/>
                <a:cs typeface="Arial" charset="0"/>
              </a:rPr>
              <a:t> </a:t>
            </a:r>
            <a:r>
              <a:rPr lang="en-US" dirty="0" err="1" smtClean="0">
                <a:latin typeface="Arial" charset="0"/>
                <a:cs typeface="Arial" charset="0"/>
              </a:rPr>
              <a:t>tiện</a:t>
            </a:r>
            <a:r>
              <a:rPr lang="en-US" dirty="0" smtClean="0">
                <a:latin typeface="Arial" charset="0"/>
                <a:cs typeface="Arial" charset="0"/>
              </a:rPr>
              <a:t> </a:t>
            </a:r>
            <a:r>
              <a:rPr lang="en-US" dirty="0" err="1" smtClean="0">
                <a:latin typeface="Arial" charset="0"/>
                <a:cs typeface="Arial" charset="0"/>
              </a:rPr>
              <a:t>chuyên</a:t>
            </a:r>
            <a:r>
              <a:rPr lang="en-US" dirty="0" smtClean="0">
                <a:latin typeface="Arial" charset="0"/>
                <a:cs typeface="Arial" charset="0"/>
              </a:rPr>
              <a:t> </a:t>
            </a:r>
            <a:r>
              <a:rPr lang="en-US" dirty="0" err="1" smtClean="0">
                <a:latin typeface="Arial" charset="0"/>
                <a:cs typeface="Arial" charset="0"/>
              </a:rPr>
              <a:t>dùng</a:t>
            </a:r>
            <a:r>
              <a:rPr lang="en-US" dirty="0" smtClean="0">
                <a:latin typeface="Arial" charset="0"/>
                <a:cs typeface="Arial" charset="0"/>
              </a:rPr>
              <a: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304800" y="1066800"/>
            <a:ext cx="8458200" cy="4800599"/>
          </a:xfrm>
        </p:spPr>
        <p:txBody>
          <a:bodyPr>
            <a:normAutofit/>
          </a:bodyPr>
          <a:lstStyle/>
          <a:p>
            <a:pPr marL="0" indent="0"/>
            <a:r>
              <a:rPr lang="vi-VN" b="1" dirty="0" smtClean="0">
                <a:solidFill>
                  <a:srgbClr val="FFC000"/>
                </a:solidFill>
                <a:latin typeface="Arial" charset="0"/>
                <a:cs typeface="Arial" charset="0"/>
              </a:rPr>
              <a:t>Điều 3. Yêu cầu đối với người trực tiếp sản xuất thực phẩm</a:t>
            </a:r>
            <a:endParaRPr lang="en-US" dirty="0" smtClean="0">
              <a:solidFill>
                <a:srgbClr val="FFC000"/>
              </a:solidFill>
              <a:latin typeface="Arial" charset="0"/>
              <a:cs typeface="Arial" charset="0"/>
            </a:endParaRPr>
          </a:p>
          <a:p>
            <a:pPr marL="0" indent="0"/>
            <a:r>
              <a:rPr lang="vi-VN" dirty="0" smtClean="0">
                <a:latin typeface="Arial" charset="0"/>
                <a:cs typeface="Arial" charset="0"/>
              </a:rPr>
              <a:t>1. Chủ cơ sở và người trực tiếp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thực phẩm phải được tập huấn và được cấp Giấy xác nhận tập huấn kiến thức an toàn thực phẩm theo quy định.</a:t>
            </a:r>
            <a:endParaRPr lang="en-US" dirty="0" smtClean="0">
              <a:latin typeface="Arial" charset="0"/>
              <a:cs typeface="Arial" charset="0"/>
            </a:endParaRPr>
          </a:p>
          <a:p>
            <a:pPr marL="0" indent="0"/>
            <a:r>
              <a:rPr lang="vi-VN" dirty="0" smtClean="0">
                <a:latin typeface="Arial" charset="0"/>
                <a:cs typeface="Arial" charset="0"/>
              </a:rPr>
              <a:t> 2. Chủ cơ sở và người trực tiếp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vi-VN" dirty="0" smtClean="0">
                <a:latin typeface="Arial" charset="0"/>
                <a:cs typeface="Arial" charset="0"/>
              </a:rPr>
              <a:t> thực phẩm phải được khám sức khoẻ được cấp Giấy xác nhận đủ sức khoẻ theo quy định của Bộ Y tế</a:t>
            </a:r>
            <a:r>
              <a:rPr lang="en-US" dirty="0" smtClean="0">
                <a:latin typeface="Arial" charset="0"/>
                <a:cs typeface="Arial" charset="0"/>
              </a:rPr>
              <a:t> ( </a:t>
            </a:r>
            <a:r>
              <a:rPr lang="en-US" dirty="0" err="1" smtClean="0">
                <a:latin typeface="Arial" charset="0"/>
                <a:cs typeface="Arial" charset="0"/>
              </a:rPr>
              <a:t>theo</a:t>
            </a:r>
            <a:r>
              <a:rPr lang="en-US" dirty="0" smtClean="0">
                <a:latin typeface="Arial" charset="0"/>
                <a:cs typeface="Arial" charset="0"/>
              </a:rPr>
              <a:t> </a:t>
            </a:r>
            <a:r>
              <a:rPr lang="en-US" dirty="0" err="1" smtClean="0">
                <a:latin typeface="Arial" charset="0"/>
                <a:cs typeface="Arial" charset="0"/>
              </a:rPr>
              <a:t>thông</a:t>
            </a:r>
            <a:r>
              <a:rPr lang="en-US" dirty="0" smtClean="0">
                <a:latin typeface="Arial" charset="0"/>
                <a:cs typeface="Arial" charset="0"/>
              </a:rPr>
              <a:t> </a:t>
            </a:r>
            <a:r>
              <a:rPr lang="en-US" dirty="0" err="1" smtClean="0">
                <a:latin typeface="Arial" charset="0"/>
                <a:cs typeface="Arial" charset="0"/>
              </a:rPr>
              <a:t>tư</a:t>
            </a:r>
            <a:r>
              <a:rPr lang="en-US" dirty="0" smtClean="0">
                <a:latin typeface="Arial" charset="0"/>
                <a:cs typeface="Arial" charset="0"/>
              </a:rPr>
              <a:t> 14/BYT) </a:t>
            </a:r>
            <a:r>
              <a:rPr lang="vi-VN" dirty="0" smtClean="0">
                <a:latin typeface="Arial" charset="0"/>
                <a:cs typeface="Arial" charset="0"/>
              </a:rPr>
              <a:t>; đối với những vùng có dịch bệnh tiêu chảy đang lưu hành theo công bố của Bộ Y tế</a:t>
            </a:r>
            <a:r>
              <a:rPr lang="en-US" dirty="0" smtClean="0">
                <a:latin typeface="Arial" charset="0"/>
                <a:cs typeface="Arial" charset="0"/>
              </a:rPr>
              <a:t>, </a:t>
            </a:r>
            <a:r>
              <a:rPr lang="vi-VN" dirty="0" smtClean="0">
                <a:latin typeface="Arial" charset="0"/>
                <a:cs typeface="Arial" charset="0"/>
              </a:rPr>
              <a:t>người trực tiếp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en-US" dirty="0" smtClean="0">
                <a:latin typeface="Arial" charset="0"/>
                <a:cs typeface="Arial" charset="0"/>
              </a:rPr>
              <a:t>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en-US" dirty="0" smtClean="0">
                <a:latin typeface="Arial" charset="0"/>
                <a:cs typeface="Arial" charset="0"/>
              </a:rPr>
              <a:t> </a:t>
            </a:r>
            <a:r>
              <a:rPr lang="vi-VN" dirty="0" smtClean="0">
                <a:latin typeface="Arial" charset="0"/>
                <a:cs typeface="Arial" charset="0"/>
              </a:rPr>
              <a:t>thực phẩm phải được cấy phân phát hiện mầm bệnh gây bệnh đường ruột (tả, lỵ trực khuẩn và thương hàn) và phải có kết quả cấy phân âm tính; việc khám sức khoẻ, xét nghiệm do các cơ sở y tế từ cấp quận, huyện và tương đương trở lên thực hiện.</a:t>
            </a:r>
            <a:endParaRPr lang="en-US" dirty="0" smtClean="0">
              <a:latin typeface="Arial" charset="0"/>
              <a:cs typeface="Arial" charset="0"/>
            </a:endParaRPr>
          </a:p>
          <a:p>
            <a:pPr marL="0" indent="0"/>
            <a:endParaRPr lang="en-US" dirty="0" smtClean="0">
              <a:latin typeface="Arial" charset="0"/>
              <a:cs typeface="Arial" charset="0"/>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1143000"/>
            <a:ext cx="8382000" cy="5105400"/>
          </a:xfrm>
        </p:spPr>
        <p:txBody>
          <a:bodyPr>
            <a:normAutofit fontScale="85000" lnSpcReduction="20000"/>
          </a:bodyPr>
          <a:lstStyle/>
          <a:p>
            <a:pPr marL="0" indent="0">
              <a:lnSpc>
                <a:spcPct val="170000"/>
              </a:lnSpc>
            </a:pPr>
            <a:r>
              <a:rPr lang="vi-VN" dirty="0" smtClean="0">
                <a:latin typeface="Arial" charset="0"/>
                <a:cs typeface="Arial" charset="0"/>
              </a:rPr>
              <a:t>3. Người đang mắc các bệnh </a:t>
            </a:r>
            <a:r>
              <a:rPr lang="en-US" dirty="0" err="1" smtClean="0">
                <a:latin typeface="Arial" charset="0"/>
                <a:cs typeface="Arial" charset="0"/>
              </a:rPr>
              <a:t>hoặc</a:t>
            </a:r>
            <a:r>
              <a:rPr lang="en-US" dirty="0" smtClean="0">
                <a:latin typeface="Arial" charset="0"/>
                <a:cs typeface="Arial" charset="0"/>
              </a:rPr>
              <a:t> </a:t>
            </a:r>
            <a:r>
              <a:rPr lang="en-US" dirty="0" err="1" smtClean="0">
                <a:latin typeface="Arial" charset="0"/>
                <a:cs typeface="Arial" charset="0"/>
              </a:rPr>
              <a:t>chứng</a:t>
            </a:r>
            <a:r>
              <a:rPr lang="en-US" dirty="0" smtClean="0">
                <a:latin typeface="Arial" charset="0"/>
                <a:cs typeface="Arial" charset="0"/>
              </a:rPr>
              <a:t> </a:t>
            </a:r>
            <a:r>
              <a:rPr lang="en-US" dirty="0" err="1" smtClean="0">
                <a:latin typeface="Arial" charset="0"/>
                <a:cs typeface="Arial" charset="0"/>
              </a:rPr>
              <a:t>bệnh</a:t>
            </a:r>
            <a:r>
              <a:rPr lang="vi-VN" dirty="0" smtClean="0">
                <a:latin typeface="Arial" charset="0"/>
                <a:cs typeface="Arial" charset="0"/>
              </a:rPr>
              <a:t> thuộc danh mục </a:t>
            </a:r>
            <a:r>
              <a:rPr lang="en-US" dirty="0" err="1" smtClean="0">
                <a:latin typeface="Arial" charset="0"/>
                <a:cs typeface="Arial" charset="0"/>
              </a:rPr>
              <a:t>các</a:t>
            </a:r>
            <a:r>
              <a:rPr lang="en-US" dirty="0" smtClean="0">
                <a:latin typeface="Arial" charset="0"/>
                <a:cs typeface="Arial" charset="0"/>
              </a:rPr>
              <a:t> </a:t>
            </a:r>
            <a:r>
              <a:rPr lang="en-US" dirty="0" err="1" smtClean="0">
                <a:latin typeface="Arial" charset="0"/>
                <a:cs typeface="Arial" charset="0"/>
              </a:rPr>
              <a:t>bệnh</a:t>
            </a:r>
            <a:r>
              <a:rPr lang="en-US" dirty="0" smtClean="0">
                <a:latin typeface="Arial" charset="0"/>
                <a:cs typeface="Arial" charset="0"/>
              </a:rPr>
              <a:t> </a:t>
            </a:r>
            <a:r>
              <a:rPr lang="en-US" dirty="0" err="1" smtClean="0">
                <a:latin typeface="Arial" charset="0"/>
                <a:cs typeface="Arial" charset="0"/>
              </a:rPr>
              <a:t>hoặc</a:t>
            </a:r>
            <a:r>
              <a:rPr lang="en-US" dirty="0" smtClean="0">
                <a:latin typeface="Arial" charset="0"/>
                <a:cs typeface="Arial" charset="0"/>
              </a:rPr>
              <a:t> </a:t>
            </a:r>
            <a:r>
              <a:rPr lang="en-US" dirty="0" err="1" smtClean="0">
                <a:latin typeface="Arial" charset="0"/>
                <a:cs typeface="Arial" charset="0"/>
              </a:rPr>
              <a:t>chứng</a:t>
            </a:r>
            <a:r>
              <a:rPr lang="en-US" dirty="0" smtClean="0">
                <a:latin typeface="Arial" charset="0"/>
                <a:cs typeface="Arial" charset="0"/>
              </a:rPr>
              <a:t> </a:t>
            </a:r>
            <a:r>
              <a:rPr lang="en-US" dirty="0" err="1" smtClean="0">
                <a:latin typeface="Arial" charset="0"/>
                <a:cs typeface="Arial" charset="0"/>
              </a:rPr>
              <a:t>bệnh</a:t>
            </a:r>
            <a:r>
              <a:rPr lang="en-US" dirty="0" smtClean="0">
                <a:latin typeface="Arial" charset="0"/>
                <a:cs typeface="Arial" charset="0"/>
              </a:rPr>
              <a:t> </a:t>
            </a:r>
            <a:r>
              <a:rPr lang="en-US" dirty="0" err="1" smtClean="0">
                <a:latin typeface="Arial" charset="0"/>
                <a:cs typeface="Arial" charset="0"/>
              </a:rPr>
              <a:t>truyền</a:t>
            </a:r>
            <a:r>
              <a:rPr lang="en-US" dirty="0" smtClean="0">
                <a:latin typeface="Arial" charset="0"/>
                <a:cs typeface="Arial" charset="0"/>
              </a:rPr>
              <a:t> </a:t>
            </a:r>
            <a:r>
              <a:rPr lang="en-US" dirty="0" err="1" smtClean="0">
                <a:latin typeface="Arial" charset="0"/>
                <a:cs typeface="Arial" charset="0"/>
              </a:rPr>
              <a:t>nhiễm</a:t>
            </a:r>
            <a:r>
              <a:rPr lang="en-US" dirty="0" smtClean="0">
                <a:latin typeface="Arial" charset="0"/>
                <a:cs typeface="Arial" charset="0"/>
              </a:rPr>
              <a:t> </a:t>
            </a:r>
            <a:r>
              <a:rPr lang="en-US" dirty="0" err="1" smtClean="0">
                <a:latin typeface="Arial" charset="0"/>
                <a:cs typeface="Arial" charset="0"/>
              </a:rPr>
              <a:t>mà</a:t>
            </a:r>
            <a:r>
              <a:rPr lang="en-US" dirty="0" smtClean="0">
                <a:latin typeface="Arial" charset="0"/>
                <a:cs typeface="Arial" charset="0"/>
              </a:rPr>
              <a:t> </a:t>
            </a:r>
            <a:r>
              <a:rPr lang="en-US" dirty="0" err="1" smtClean="0">
                <a:latin typeface="Arial" charset="0"/>
                <a:cs typeface="Arial" charset="0"/>
              </a:rPr>
              <a:t>người</a:t>
            </a:r>
            <a:r>
              <a:rPr lang="en-US" dirty="0" smtClean="0">
                <a:latin typeface="Arial" charset="0"/>
                <a:cs typeface="Arial" charset="0"/>
              </a:rPr>
              <a:t> </a:t>
            </a:r>
            <a:r>
              <a:rPr lang="en-US" dirty="0" err="1" smtClean="0">
                <a:latin typeface="Arial" charset="0"/>
                <a:cs typeface="Arial" charset="0"/>
              </a:rPr>
              <a:t>lao</a:t>
            </a:r>
            <a:r>
              <a:rPr lang="en-US" dirty="0" smtClean="0">
                <a:latin typeface="Arial" charset="0"/>
                <a:cs typeface="Arial" charset="0"/>
              </a:rPr>
              <a:t> </a:t>
            </a:r>
            <a:r>
              <a:rPr lang="en-US" dirty="0" err="1" smtClean="0">
                <a:latin typeface="Arial" charset="0"/>
                <a:cs typeface="Arial" charset="0"/>
              </a:rPr>
              <a:t>động</a:t>
            </a:r>
            <a:r>
              <a:rPr lang="en-US" dirty="0" smtClean="0">
                <a:latin typeface="Arial" charset="0"/>
                <a:cs typeface="Arial" charset="0"/>
              </a:rPr>
              <a:t> </a:t>
            </a:r>
            <a:r>
              <a:rPr lang="en-US" dirty="0" err="1" smtClean="0">
                <a:latin typeface="Arial" charset="0"/>
                <a:cs typeface="Arial" charset="0"/>
              </a:rPr>
              <a:t>không</a:t>
            </a:r>
            <a:r>
              <a:rPr lang="en-US" dirty="0" smtClean="0">
                <a:latin typeface="Arial" charset="0"/>
                <a:cs typeface="Arial" charset="0"/>
              </a:rPr>
              <a:t> </a:t>
            </a:r>
            <a:r>
              <a:rPr lang="en-US" dirty="0" err="1" smtClean="0">
                <a:latin typeface="Arial" charset="0"/>
                <a:cs typeface="Arial" charset="0"/>
              </a:rPr>
              <a:t>được</a:t>
            </a:r>
            <a:r>
              <a:rPr lang="en-US" dirty="0" smtClean="0">
                <a:latin typeface="Arial" charset="0"/>
                <a:cs typeface="Arial" charset="0"/>
              </a:rPr>
              <a:t> </a:t>
            </a:r>
            <a:r>
              <a:rPr lang="en-US" dirty="0" err="1" smtClean="0">
                <a:latin typeface="Arial" charset="0"/>
                <a:cs typeface="Arial" charset="0"/>
              </a:rPr>
              <a:t>phép</a:t>
            </a:r>
            <a:r>
              <a:rPr lang="en-US" dirty="0" smtClean="0">
                <a:latin typeface="Arial" charset="0"/>
                <a:cs typeface="Arial" charset="0"/>
              </a:rPr>
              <a:t> </a:t>
            </a:r>
            <a:r>
              <a:rPr lang="en-US" dirty="0" err="1" smtClean="0">
                <a:latin typeface="Arial" charset="0"/>
                <a:cs typeface="Arial" charset="0"/>
              </a:rPr>
              <a:t>tiếp</a:t>
            </a:r>
            <a:r>
              <a:rPr lang="en-US" dirty="0" smtClean="0">
                <a:latin typeface="Arial" charset="0"/>
                <a:cs typeface="Arial" charset="0"/>
              </a:rPr>
              <a:t> </a:t>
            </a:r>
            <a:r>
              <a:rPr lang="en-US" dirty="0" err="1" smtClean="0">
                <a:latin typeface="Arial" charset="0"/>
                <a:cs typeface="Arial" charset="0"/>
              </a:rPr>
              <a:t>xúc</a:t>
            </a:r>
            <a:r>
              <a:rPr lang="en-US" dirty="0" smtClean="0">
                <a:latin typeface="Arial" charset="0"/>
                <a:cs typeface="Arial" charset="0"/>
              </a:rPr>
              <a:t> </a:t>
            </a:r>
            <a:r>
              <a:rPr lang="en-US" dirty="0" err="1" smtClean="0">
                <a:latin typeface="Arial" charset="0"/>
                <a:cs typeface="Arial" charset="0"/>
              </a:rPr>
              <a:t>trực</a:t>
            </a:r>
            <a:r>
              <a:rPr lang="en-US" dirty="0" smtClean="0">
                <a:latin typeface="Arial" charset="0"/>
                <a:cs typeface="Arial" charset="0"/>
              </a:rPr>
              <a:t> </a:t>
            </a:r>
            <a:r>
              <a:rPr lang="en-US" dirty="0" err="1" smtClean="0">
                <a:latin typeface="Arial" charset="0"/>
                <a:cs typeface="Arial" charset="0"/>
              </a:rPr>
              <a:t>tiếp</a:t>
            </a:r>
            <a:r>
              <a:rPr lang="en-US" dirty="0" smtClean="0">
                <a:latin typeface="Arial" charset="0"/>
                <a:cs typeface="Arial" charset="0"/>
              </a:rPr>
              <a:t> </a:t>
            </a:r>
            <a:r>
              <a:rPr lang="en-US" dirty="0" err="1" smtClean="0">
                <a:latin typeface="Arial" charset="0"/>
                <a:cs typeface="Arial" charset="0"/>
              </a:rPr>
              <a:t>trong</a:t>
            </a:r>
            <a:r>
              <a:rPr lang="en-US" dirty="0" smtClean="0">
                <a:latin typeface="Arial" charset="0"/>
                <a:cs typeface="Arial" charset="0"/>
              </a:rPr>
              <a:t> </a:t>
            </a:r>
            <a:r>
              <a:rPr lang="en-US" dirty="0" err="1" smtClean="0">
                <a:latin typeface="Arial" charset="0"/>
                <a:cs typeface="Arial" charset="0"/>
              </a:rPr>
              <a:t>quá</a:t>
            </a:r>
            <a:r>
              <a:rPr lang="en-US" dirty="0" smtClean="0">
                <a:latin typeface="Arial" charset="0"/>
                <a:cs typeface="Arial" charset="0"/>
              </a:rPr>
              <a:t> </a:t>
            </a:r>
            <a:r>
              <a:rPr lang="en-US" dirty="0" err="1" smtClean="0">
                <a:latin typeface="Arial" charset="0"/>
                <a:cs typeface="Arial" charset="0"/>
              </a:rPr>
              <a:t>trình</a:t>
            </a:r>
            <a:r>
              <a:rPr lang="en-US" dirty="0" smtClean="0">
                <a:latin typeface="Arial" charset="0"/>
                <a:cs typeface="Arial" charset="0"/>
              </a:rPr>
              <a:t> </a:t>
            </a:r>
            <a:r>
              <a:rPr lang="en-US" dirty="0" err="1" smtClean="0">
                <a:latin typeface="Arial" charset="0"/>
                <a:cs typeface="Arial" charset="0"/>
              </a:rPr>
              <a:t>sản</a:t>
            </a:r>
            <a:r>
              <a:rPr lang="en-US" dirty="0" smtClean="0">
                <a:latin typeface="Arial" charset="0"/>
                <a:cs typeface="Arial" charset="0"/>
              </a:rPr>
              <a:t> </a:t>
            </a:r>
            <a:r>
              <a:rPr lang="en-US" dirty="0" err="1" smtClean="0">
                <a:latin typeface="Arial" charset="0"/>
                <a:cs typeface="Arial" charset="0"/>
              </a:rPr>
              <a:t>xuất</a:t>
            </a:r>
            <a:r>
              <a:rPr lang="en-US" dirty="0" smtClean="0">
                <a:latin typeface="Arial" charset="0"/>
                <a:cs typeface="Arial" charset="0"/>
              </a:rPr>
              <a:t>, </a:t>
            </a:r>
            <a:r>
              <a:rPr lang="en-US" dirty="0" err="1" smtClean="0">
                <a:latin typeface="Arial" charset="0"/>
                <a:cs typeface="Arial" charset="0"/>
              </a:rPr>
              <a:t>chế</a:t>
            </a:r>
            <a:r>
              <a:rPr lang="en-US" dirty="0" smtClean="0">
                <a:latin typeface="Arial" charset="0"/>
                <a:cs typeface="Arial" charset="0"/>
              </a:rPr>
              <a:t> </a:t>
            </a:r>
            <a:r>
              <a:rPr lang="en-US" dirty="0" err="1" smtClean="0">
                <a:latin typeface="Arial" charset="0"/>
                <a:cs typeface="Arial" charset="0"/>
              </a:rPr>
              <a:t>biến</a:t>
            </a:r>
            <a:r>
              <a:rPr lang="en-US" dirty="0" smtClean="0">
                <a:latin typeface="Arial" charset="0"/>
                <a:cs typeface="Arial" charset="0"/>
              </a:rPr>
              <a:t> </a:t>
            </a:r>
            <a:r>
              <a:rPr lang="en-US" dirty="0" err="1" smtClean="0">
                <a:latin typeface="Arial" charset="0"/>
                <a:cs typeface="Arial" charset="0"/>
              </a:rPr>
              <a:t>thực</a:t>
            </a:r>
            <a:r>
              <a:rPr lang="en-US" dirty="0" smtClean="0">
                <a:latin typeface="Arial" charset="0"/>
                <a:cs typeface="Arial" charset="0"/>
              </a:rPr>
              <a:t> </a:t>
            </a:r>
            <a:r>
              <a:rPr lang="en-US" dirty="0" err="1" smtClean="0">
                <a:latin typeface="Arial" charset="0"/>
                <a:cs typeface="Arial" charset="0"/>
              </a:rPr>
              <a:t>phẩm</a:t>
            </a:r>
            <a:r>
              <a:rPr lang="en-US" dirty="0" smtClean="0">
                <a:latin typeface="Arial" charset="0"/>
                <a:cs typeface="Arial" charset="0"/>
              </a:rPr>
              <a:t> </a:t>
            </a:r>
            <a:r>
              <a:rPr lang="en-US" dirty="0" err="1" smtClean="0">
                <a:latin typeface="Arial" charset="0"/>
                <a:cs typeface="Arial" charset="0"/>
              </a:rPr>
              <a:t>đã</a:t>
            </a:r>
            <a:r>
              <a:rPr lang="en-US" dirty="0" smtClean="0">
                <a:latin typeface="Arial" charset="0"/>
                <a:cs typeface="Arial" charset="0"/>
              </a:rPr>
              <a:t> </a:t>
            </a:r>
            <a:r>
              <a:rPr lang="en-US" dirty="0" err="1" smtClean="0">
                <a:latin typeface="Arial" charset="0"/>
                <a:cs typeface="Arial" charset="0"/>
              </a:rPr>
              <a:t>được</a:t>
            </a:r>
            <a:r>
              <a:rPr lang="en-US" dirty="0" smtClean="0">
                <a:latin typeface="Arial" charset="0"/>
                <a:cs typeface="Arial" charset="0"/>
              </a:rPr>
              <a:t> </a:t>
            </a:r>
            <a:r>
              <a:rPr lang="en-US" dirty="0" err="1" smtClean="0">
                <a:latin typeface="Arial" charset="0"/>
                <a:cs typeface="Arial" charset="0"/>
              </a:rPr>
              <a:t>Bộ</a:t>
            </a:r>
            <a:r>
              <a:rPr lang="en-US" dirty="0" smtClean="0">
                <a:latin typeface="Arial" charset="0"/>
                <a:cs typeface="Arial" charset="0"/>
              </a:rPr>
              <a:t> Y </a:t>
            </a:r>
            <a:r>
              <a:rPr lang="en-US" dirty="0" err="1" smtClean="0">
                <a:latin typeface="Arial" charset="0"/>
                <a:cs typeface="Arial" charset="0"/>
              </a:rPr>
              <a:t>tế</a:t>
            </a:r>
            <a:r>
              <a:rPr lang="en-US" dirty="0" smtClean="0">
                <a:latin typeface="Arial" charset="0"/>
                <a:cs typeface="Arial" charset="0"/>
              </a:rPr>
              <a:t> </a:t>
            </a:r>
            <a:r>
              <a:rPr lang="vi-VN" dirty="0" smtClean="0">
                <a:latin typeface="Arial" charset="0"/>
                <a:cs typeface="Arial" charset="0"/>
              </a:rPr>
              <a:t>quy định thì không được tham gia trực tiếp vào quá trình sản xuất thực phẩm.</a:t>
            </a:r>
            <a:endParaRPr lang="en-US" dirty="0" smtClean="0">
              <a:latin typeface="Arial" charset="0"/>
              <a:cs typeface="Arial" charset="0"/>
            </a:endParaRPr>
          </a:p>
          <a:p>
            <a:pPr marL="0" indent="0">
              <a:lnSpc>
                <a:spcPct val="170000"/>
              </a:lnSpc>
            </a:pPr>
            <a:r>
              <a:rPr lang="vi-VN" dirty="0" smtClean="0">
                <a:latin typeface="Arial" charset="0"/>
                <a:cs typeface="Arial" charset="0"/>
              </a:rPr>
              <a:t> 4. Người trực tiếp sản xuất thực phẩm phải mặc trang phục bảo hộ riêng</a:t>
            </a:r>
            <a:r>
              <a:rPr lang="en-US" dirty="0" smtClean="0">
                <a:latin typeface="Arial" charset="0"/>
                <a:cs typeface="Arial" charset="0"/>
              </a:rPr>
              <a:t>, </a:t>
            </a:r>
            <a:r>
              <a:rPr lang="vi-VN" dirty="0" smtClean="0">
                <a:latin typeface="Arial" charset="0"/>
                <a:cs typeface="Arial" charset="0"/>
              </a:rPr>
              <a:t>đội mũ</a:t>
            </a:r>
            <a:r>
              <a:rPr lang="en-US" dirty="0" smtClean="0">
                <a:latin typeface="Arial" charset="0"/>
                <a:cs typeface="Arial" charset="0"/>
              </a:rPr>
              <a:t>,</a:t>
            </a:r>
            <a:r>
              <a:rPr lang="vi-VN" dirty="0" smtClean="0">
                <a:latin typeface="Arial" charset="0"/>
                <a:cs typeface="Arial" charset="0"/>
              </a:rPr>
              <a:t> đi găng tay chuyên dùng, đeo khẩu trang</a:t>
            </a:r>
            <a:r>
              <a:rPr lang="en-US" dirty="0" smtClean="0">
                <a:latin typeface="Arial" charset="0"/>
                <a:cs typeface="Arial" charset="0"/>
              </a:rPr>
              <a:t>.</a:t>
            </a:r>
          </a:p>
          <a:p>
            <a:pPr marL="0" indent="0">
              <a:lnSpc>
                <a:spcPct val="170000"/>
              </a:lnSpc>
            </a:pPr>
            <a:endParaRPr lang="en-US" dirty="0" smtClean="0">
              <a:latin typeface="Arial" charset="0"/>
              <a:cs typeface="Arial" charset="0"/>
            </a:endParaRPr>
          </a:p>
          <a:p>
            <a:pPr marL="0" indent="0">
              <a:lnSpc>
                <a:spcPct val="170000"/>
              </a:lnSpc>
            </a:pPr>
            <a:r>
              <a:rPr lang="en-US" dirty="0" smtClean="0">
                <a:latin typeface="Arial" charset="0"/>
                <a:cs typeface="Arial" charset="0"/>
              </a:rPr>
              <a:t>5. </a:t>
            </a:r>
            <a:r>
              <a:rPr lang="vi-VN" dirty="0" smtClean="0">
                <a:latin typeface="Arial" charset="0"/>
                <a:cs typeface="Arial" charset="0"/>
              </a:rPr>
              <a:t>Người trực tiếp sản xuất thực phẩm phải </a:t>
            </a:r>
            <a:r>
              <a:rPr lang="en-US" dirty="0" err="1" smtClean="0">
                <a:latin typeface="Arial" charset="0"/>
                <a:cs typeface="Arial" charset="0"/>
              </a:rPr>
              <a:t>tuân</a:t>
            </a:r>
            <a:r>
              <a:rPr lang="en-US" dirty="0" smtClean="0">
                <a:latin typeface="Arial" charset="0"/>
                <a:cs typeface="Arial" charset="0"/>
              </a:rPr>
              <a:t> </a:t>
            </a:r>
            <a:r>
              <a:rPr lang="en-US" dirty="0" err="1" smtClean="0">
                <a:latin typeface="Arial" charset="0"/>
                <a:cs typeface="Arial" charset="0"/>
              </a:rPr>
              <a:t>thủ</a:t>
            </a:r>
            <a:r>
              <a:rPr lang="en-US" dirty="0" smtClean="0">
                <a:latin typeface="Arial" charset="0"/>
                <a:cs typeface="Arial" charset="0"/>
              </a:rPr>
              <a:t> </a:t>
            </a:r>
            <a:r>
              <a:rPr lang="en-US" dirty="0" err="1" smtClean="0">
                <a:latin typeface="Arial" charset="0"/>
                <a:cs typeface="Arial" charset="0"/>
              </a:rPr>
              <a:t>các</a:t>
            </a:r>
            <a:r>
              <a:rPr lang="en-US" dirty="0" smtClean="0">
                <a:latin typeface="Arial" charset="0"/>
                <a:cs typeface="Arial" charset="0"/>
              </a:rPr>
              <a:t> </a:t>
            </a:r>
            <a:r>
              <a:rPr lang="en-US" dirty="0" err="1" smtClean="0">
                <a:latin typeface="Arial" charset="0"/>
                <a:cs typeface="Arial" charset="0"/>
              </a:rPr>
              <a:t>quy</a:t>
            </a:r>
            <a:r>
              <a:rPr lang="en-US" dirty="0" smtClean="0">
                <a:latin typeface="Arial" charset="0"/>
                <a:cs typeface="Arial" charset="0"/>
              </a:rPr>
              <a:t> </a:t>
            </a:r>
            <a:r>
              <a:rPr lang="en-US" dirty="0" err="1" smtClean="0">
                <a:latin typeface="Arial" charset="0"/>
                <a:cs typeface="Arial" charset="0"/>
              </a:rPr>
              <a:t>định</a:t>
            </a:r>
            <a:r>
              <a:rPr lang="en-US" dirty="0" smtClean="0">
                <a:latin typeface="Arial" charset="0"/>
                <a:cs typeface="Arial" charset="0"/>
              </a:rPr>
              <a:t> </a:t>
            </a:r>
            <a:r>
              <a:rPr lang="en-US" dirty="0" err="1" smtClean="0">
                <a:latin typeface="Arial" charset="0"/>
                <a:cs typeface="Arial" charset="0"/>
              </a:rPr>
              <a:t>về</a:t>
            </a:r>
            <a:r>
              <a:rPr lang="en-US" dirty="0" smtClean="0">
                <a:latin typeface="Arial" charset="0"/>
                <a:cs typeface="Arial" charset="0"/>
              </a:rPr>
              <a:t> </a:t>
            </a:r>
            <a:r>
              <a:rPr lang="en-US" dirty="0" err="1" smtClean="0">
                <a:latin typeface="Arial" charset="0"/>
                <a:cs typeface="Arial" charset="0"/>
              </a:rPr>
              <a:t>thực</a:t>
            </a:r>
            <a:r>
              <a:rPr lang="en-US" dirty="0" smtClean="0">
                <a:latin typeface="Arial" charset="0"/>
                <a:cs typeface="Arial" charset="0"/>
              </a:rPr>
              <a:t> </a:t>
            </a:r>
            <a:r>
              <a:rPr lang="en-US" dirty="0" err="1" smtClean="0">
                <a:latin typeface="Arial" charset="0"/>
                <a:cs typeface="Arial" charset="0"/>
              </a:rPr>
              <a:t>hành</a:t>
            </a:r>
            <a:r>
              <a:rPr lang="en-US" dirty="0" smtClean="0">
                <a:latin typeface="Arial" charset="0"/>
                <a:cs typeface="Arial" charset="0"/>
              </a:rPr>
              <a:t> </a:t>
            </a:r>
            <a:r>
              <a:rPr lang="en-US" dirty="0" err="1" smtClean="0">
                <a:latin typeface="Arial" charset="0"/>
                <a:cs typeface="Arial" charset="0"/>
              </a:rPr>
              <a:t>đảm</a:t>
            </a:r>
            <a:r>
              <a:rPr lang="en-US" dirty="0" smtClean="0">
                <a:latin typeface="Arial" charset="0"/>
                <a:cs typeface="Arial" charset="0"/>
              </a:rPr>
              <a:t> </a:t>
            </a:r>
            <a:r>
              <a:rPr lang="en-US" dirty="0" err="1" smtClean="0">
                <a:latin typeface="Arial" charset="0"/>
                <a:cs typeface="Arial" charset="0"/>
              </a:rPr>
              <a:t>bảo</a:t>
            </a:r>
            <a:r>
              <a:rPr lang="en-US" dirty="0" smtClean="0">
                <a:latin typeface="Arial" charset="0"/>
                <a:cs typeface="Arial" charset="0"/>
              </a:rPr>
              <a:t> </a:t>
            </a:r>
            <a:r>
              <a:rPr lang="en-US" dirty="0" err="1" smtClean="0">
                <a:latin typeface="Arial" charset="0"/>
                <a:cs typeface="Arial" charset="0"/>
              </a:rPr>
              <a:t>vệ</a:t>
            </a:r>
            <a:r>
              <a:rPr lang="en-US" dirty="0" smtClean="0">
                <a:latin typeface="Arial" charset="0"/>
                <a:cs typeface="Arial" charset="0"/>
              </a:rPr>
              <a:t> </a:t>
            </a:r>
            <a:r>
              <a:rPr lang="en-US" dirty="0" err="1" smtClean="0">
                <a:latin typeface="Arial" charset="0"/>
                <a:cs typeface="Arial" charset="0"/>
              </a:rPr>
              <a:t>sinh</a:t>
            </a:r>
            <a:r>
              <a:rPr lang="en-US" dirty="0" smtClean="0">
                <a:latin typeface="Arial" charset="0"/>
                <a:cs typeface="Arial" charset="0"/>
              </a:rPr>
              <a:t>: </a:t>
            </a:r>
            <a:r>
              <a:rPr lang="vi-VN" dirty="0" smtClean="0">
                <a:latin typeface="Arial" charset="0"/>
                <a:cs typeface="Arial" charset="0"/>
              </a:rPr>
              <a:t>giữ móng tay ngắn, sạch sẽ và không đeo nhẫn, đồng hồ. Không hút thuốc, khạc nhổ trong khu vực sản xuất thực phẩm.</a:t>
            </a:r>
            <a:endParaRPr lang="en-US" dirty="0" smtClean="0">
              <a:latin typeface="Arial" charset="0"/>
              <a:cs typeface="Arial" charset="0"/>
            </a:endParaRPr>
          </a:p>
          <a:p>
            <a:endParaRPr lang="en-US" dirty="0" smtClean="0">
              <a:latin typeface="Arial" charset="0"/>
              <a:cs typeface="Arial"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1371600"/>
            <a:ext cx="8229600" cy="4419599"/>
          </a:xfrm>
        </p:spPr>
        <p:txBody>
          <a:bodyPr>
            <a:normAutofit/>
          </a:bodyPr>
          <a:lstStyle/>
          <a:p>
            <a:pPr marL="0" indent="0">
              <a:lnSpc>
                <a:spcPct val="80000"/>
              </a:lnSpc>
            </a:pPr>
            <a:r>
              <a:rPr lang="vi-VN" b="1" dirty="0" smtClean="0">
                <a:solidFill>
                  <a:srgbClr val="FFC000"/>
                </a:solidFill>
                <a:latin typeface="Arial" charset="0"/>
                <a:cs typeface="Arial" charset="0"/>
              </a:rPr>
              <a:t>Điều 4. Yêu cầu đối với bảo quản thực phẩm trong</a:t>
            </a:r>
            <a:r>
              <a:rPr lang="en-US" b="1" dirty="0" smtClean="0">
                <a:solidFill>
                  <a:srgbClr val="FFC000"/>
                </a:solidFill>
                <a:latin typeface="Arial" charset="0"/>
                <a:cs typeface="Arial" charset="0"/>
              </a:rPr>
              <a:t> </a:t>
            </a:r>
            <a:r>
              <a:rPr lang="en-US" b="1" dirty="0" err="1" smtClean="0">
                <a:solidFill>
                  <a:srgbClr val="FFC000"/>
                </a:solidFill>
                <a:latin typeface="Arial" charset="0"/>
                <a:cs typeface="Arial" charset="0"/>
              </a:rPr>
              <a:t>chế</a:t>
            </a:r>
            <a:r>
              <a:rPr lang="en-US" b="1" dirty="0" smtClean="0">
                <a:solidFill>
                  <a:srgbClr val="FFC000"/>
                </a:solidFill>
                <a:latin typeface="Arial" charset="0"/>
                <a:cs typeface="Arial" charset="0"/>
              </a:rPr>
              <a:t> </a:t>
            </a:r>
            <a:r>
              <a:rPr lang="en-US" b="1" dirty="0" err="1" smtClean="0">
                <a:solidFill>
                  <a:srgbClr val="FFC000"/>
                </a:solidFill>
                <a:latin typeface="Arial" charset="0"/>
                <a:cs typeface="Arial" charset="0"/>
              </a:rPr>
              <a:t>biến</a:t>
            </a:r>
            <a:r>
              <a:rPr lang="vi-VN" b="1" dirty="0" smtClean="0">
                <a:solidFill>
                  <a:srgbClr val="FFC000"/>
                </a:solidFill>
                <a:latin typeface="Arial" charset="0"/>
                <a:cs typeface="Arial" charset="0"/>
              </a:rPr>
              <a:t> thực phẩm</a:t>
            </a:r>
            <a:endParaRPr lang="en-US" dirty="0" smtClean="0">
              <a:solidFill>
                <a:srgbClr val="FFC000"/>
              </a:solidFill>
              <a:latin typeface="Arial" charset="0"/>
              <a:cs typeface="Arial" charset="0"/>
            </a:endParaRPr>
          </a:p>
          <a:p>
            <a:pPr marL="0" indent="0">
              <a:lnSpc>
                <a:spcPct val="80000"/>
              </a:lnSpc>
            </a:pPr>
            <a:r>
              <a:rPr lang="vi-VN" dirty="0" smtClean="0">
                <a:latin typeface="Arial" charset="0"/>
                <a:cs typeface="Arial" charset="0"/>
              </a:rPr>
              <a:t>1. Nguyên liệu, bao bì, thành phẩm thực phẩm phải được bảo quản trong khu vực chứa đựng, kho riêng, diện tích đủ rộng để bảo quản thực phẩm; thiết kế phù hợp với yêu cầu bảo quản, giao nhận của từng loại thực phẩm và nguyên liệu thực phẩm; vật liệu xây dựng tiếp xúc với thực phẩm bảo đảm an toàn.</a:t>
            </a:r>
            <a:endParaRPr lang="en-US" dirty="0" smtClean="0">
              <a:latin typeface="Arial" charset="0"/>
              <a:cs typeface="Arial" charset="0"/>
            </a:endParaRPr>
          </a:p>
          <a:p>
            <a:pPr marL="0" indent="0">
              <a:lnSpc>
                <a:spcPct val="80000"/>
              </a:lnSpc>
            </a:pPr>
            <a:r>
              <a:rPr lang="vi-VN" dirty="0" smtClean="0">
                <a:latin typeface="Arial" charset="0"/>
                <a:cs typeface="Arial" charset="0"/>
              </a:rPr>
              <a:t>2. Kho thực phẩm phải bảo đảm chắc chắn, an toàn, thông thoáng, dễ vệ sinh và phòng chống được côn trùng, động vật gây hại xâm nhập và cư trú.</a:t>
            </a:r>
            <a:endParaRPr lang="en-US" dirty="0" smtClean="0">
              <a:latin typeface="Arial" charset="0"/>
              <a:cs typeface="Arial" charset="0"/>
            </a:endParaRPr>
          </a:p>
          <a:p>
            <a:pPr marL="0" indent="0">
              <a:lnSpc>
                <a:spcPct val="80000"/>
              </a:lnSpc>
            </a:pPr>
            <a:r>
              <a:rPr lang="vi-VN" dirty="0" smtClean="0">
                <a:latin typeface="Arial" charset="0"/>
                <a:cs typeface="Arial" charset="0"/>
              </a:rPr>
              <a:t> 3. Khu vực chứa đựng, kho bảo quản thực phẩm phải có đầy đủ biển tên; nội quy, quy trình, chế độ vệ sinh; đối với nguyên liệu, thành phẩm thực phẩm có yêu cầu bảo quản đặc biệt phải có sổ sách theo dõi nhiệt độ, độ ẩm và các điều kiện khác. </a:t>
            </a:r>
            <a:endParaRPr lang="en-US" dirty="0" smtClean="0">
              <a:latin typeface="Arial" charset="0"/>
              <a:cs typeface="Arial" charset="0"/>
            </a:endParaRPr>
          </a:p>
          <a:p>
            <a:pPr marL="0" indent="0">
              <a:lnSpc>
                <a:spcPct val="80000"/>
              </a:lnSpc>
            </a:pPr>
            <a:endParaRPr lang="en-US" dirty="0" smtClean="0">
              <a:latin typeface="Arial" charset="0"/>
              <a:cs typeface="Arial"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2"/>
          </p:nvPr>
        </p:nvSpPr>
        <p:spPr>
          <a:xfrm>
            <a:off x="457200" y="1143000"/>
            <a:ext cx="8382000" cy="4800599"/>
          </a:xfrm>
        </p:spPr>
        <p:txBody>
          <a:bodyPr>
            <a:normAutofit/>
          </a:bodyPr>
          <a:lstStyle/>
          <a:p>
            <a:pPr marL="0" indent="0">
              <a:lnSpc>
                <a:spcPct val="80000"/>
              </a:lnSpc>
            </a:pPr>
            <a:endParaRPr lang="en-US" dirty="0" smtClean="0">
              <a:latin typeface="Arial" charset="0"/>
              <a:cs typeface="Arial" charset="0"/>
            </a:endParaRPr>
          </a:p>
          <a:p>
            <a:pPr marL="0" indent="0">
              <a:lnSpc>
                <a:spcPct val="80000"/>
              </a:lnSpc>
            </a:pPr>
            <a:r>
              <a:rPr lang="en-US" dirty="0" smtClean="0">
                <a:latin typeface="Arial" charset="0"/>
                <a:cs typeface="Arial" charset="0"/>
              </a:rPr>
              <a:t>4</a:t>
            </a:r>
            <a:r>
              <a:rPr lang="vi-VN" dirty="0" smtClean="0">
                <a:latin typeface="Arial" charset="0"/>
                <a:cs typeface="Arial" charset="0"/>
              </a:rPr>
              <a:t>Có đủ giá, kệ bảo quản làm bằng các vật liệu chắc chắn, hợp vệ sinh; bảo đảm đủ ánh sáng và che chắn an toàn. Nguyên liệu, sản phẩm thực phẩm phải được đóng gói và bảo quản ở vị trí cách nền tối thiểu 20cm, cách tường tối thiểu 30cm và cách trần tối thiểu 50cm.</a:t>
            </a:r>
            <a:endParaRPr lang="en-US" dirty="0" smtClean="0">
              <a:latin typeface="Arial" charset="0"/>
              <a:cs typeface="Arial" charset="0"/>
            </a:endParaRPr>
          </a:p>
          <a:p>
            <a:pPr marL="0" indent="0">
              <a:lnSpc>
                <a:spcPct val="80000"/>
              </a:lnSpc>
            </a:pPr>
            <a:endParaRPr lang="en-US" dirty="0" smtClean="0">
              <a:latin typeface="Arial" charset="0"/>
              <a:cs typeface="Arial" charset="0"/>
            </a:endParaRPr>
          </a:p>
          <a:p>
            <a:pPr marL="0" indent="0">
              <a:lnSpc>
                <a:spcPct val="80000"/>
              </a:lnSpc>
            </a:pPr>
            <a:r>
              <a:rPr lang="vi-VN" dirty="0" smtClean="0">
                <a:latin typeface="Arial" charset="0"/>
                <a:cs typeface="Arial" charset="0"/>
              </a:rPr>
              <a:t>5. Có thiết bị chuyên dụng điều chỉnh nhiệt độ, độ ẩm, thông gió và các yếu tố ảnh hưởng tới an toàn thực phẩm; thiết bị chuyên dụng phải phù hợp, bảo đảm có thể theo dõi và kiểm soát được chế độ bảo quản đối với từng loại thực phẩm theo yêu cầu của nhà sản xuất; các thiết bị dễ bảo dưỡng và làm vệ sinh.</a:t>
            </a:r>
            <a:endParaRPr lang="en-US" dirty="0" smtClean="0">
              <a:latin typeface="Arial" charset="0"/>
              <a:cs typeface="Arial" charset="0"/>
            </a:endParaRPr>
          </a:p>
          <a:p>
            <a:pPr marL="0" indent="0">
              <a:lnSpc>
                <a:spcPct val="80000"/>
              </a:lnSpc>
            </a:pPr>
            <a:r>
              <a:rPr lang="vi-VN" dirty="0" smtClean="0">
                <a:latin typeface="Arial" charset="0"/>
                <a:cs typeface="Arial" charset="0"/>
              </a:rPr>
              <a:t>6. Có đủ thiết bị, dụng cụ giám sát nhiệt độ, độ ẩm và các yếu tố ảnh hưởng tới an toàn thực phẩm khác trong suốt quá trình sản xuất thực phẩm.</a:t>
            </a:r>
            <a:endParaRPr lang="en-US" dirty="0" smtClean="0">
              <a:latin typeface="Arial" charset="0"/>
              <a:cs typeface="Arial" charset="0"/>
            </a:endParaRP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lstStyle/>
          <a:p>
            <a:pPr fontAlgn="auto">
              <a:spcAft>
                <a:spcPts val="0"/>
              </a:spcAft>
              <a:defRPr/>
            </a:pPr>
            <a:r>
              <a:rPr lang="vi-VN" dirty="0" smtClean="0">
                <a:solidFill>
                  <a:srgbClr val="FF0000"/>
                </a:solidFill>
              </a:rPr>
              <a:t>Điều 10. Kiểm tra đột xuất</a:t>
            </a:r>
            <a:endParaRPr lang="en-US" dirty="0">
              <a:solidFill>
                <a:srgbClr val="FF0000"/>
              </a:solidFill>
            </a:endParaRPr>
          </a:p>
        </p:txBody>
      </p:sp>
      <p:sp>
        <p:nvSpPr>
          <p:cNvPr id="53251" name="Content Placeholder 2"/>
          <p:cNvSpPr>
            <a:spLocks noGrp="1"/>
          </p:cNvSpPr>
          <p:nvPr>
            <p:ph idx="1"/>
          </p:nvPr>
        </p:nvSpPr>
        <p:spPr>
          <a:xfrm>
            <a:off x="457200" y="2133600"/>
            <a:ext cx="8229600" cy="2865120"/>
          </a:xfrm>
        </p:spPr>
        <p:txBody>
          <a:bodyPr/>
          <a:lstStyle/>
          <a:p>
            <a:pPr algn="just"/>
            <a:r>
              <a:rPr lang="en-US" dirty="0" smtClean="0">
                <a:latin typeface="Arial" charset="0"/>
                <a:cs typeface="Arial" charset="0"/>
              </a:rPr>
              <a:t>	</a:t>
            </a:r>
            <a:r>
              <a:rPr lang="vi-VN" sz="2400" dirty="0" smtClean="0">
                <a:latin typeface="Arial" charset="0"/>
                <a:cs typeface="Arial" charset="0"/>
              </a:rPr>
              <a:t>Cơ quan nhà nước tiến hành kiểm tra đột xuất</a:t>
            </a:r>
            <a:r>
              <a:rPr lang="en-US" sz="2400" dirty="0" smtClean="0">
                <a:latin typeface="Arial" charset="0"/>
                <a:cs typeface="Arial" charset="0"/>
              </a:rPr>
              <a:t> </a:t>
            </a:r>
            <a:r>
              <a:rPr lang="vi-VN" sz="2400" dirty="0" smtClean="0">
                <a:latin typeface="Arial" charset="0"/>
                <a:cs typeface="Arial" charset="0"/>
              </a:rPr>
              <a:t>nếu xảy ra vi phạm về an toàn thực phẩm, sự cố an toàn thực phẩm liên quan, các đợt kiểm tra cao điểm theo chỉ đạo của cơ quan cấp trên.</a:t>
            </a:r>
            <a:endParaRPr lang="en-US" sz="2400" dirty="0" smtClean="0">
              <a:latin typeface="Arial" charset="0"/>
              <a:cs typeface="Arial" charset="0"/>
            </a:endParaRPr>
          </a:p>
          <a:p>
            <a:pPr algn="just"/>
            <a:endParaRPr lang="en-US" dirty="0" smtClean="0">
              <a:latin typeface="Arial" charset="0"/>
              <a:cs typeface="Arial" charset="0"/>
            </a:endParaRPr>
          </a:p>
        </p:txBody>
      </p:sp>
      <p:sp>
        <p:nvSpPr>
          <p:cNvPr id="4" name="Date Placeholder 3"/>
          <p:cNvSpPr>
            <a:spLocks noGrp="1"/>
          </p:cNvSpPr>
          <p:nvPr>
            <p:ph type="dt" sz="half" idx="10"/>
          </p:nvPr>
        </p:nvSpPr>
        <p:spPr/>
        <p:txBody>
          <a:bodyPr/>
          <a:lstStyle/>
          <a:p>
            <a:pPr>
              <a:defRPr/>
            </a:pPr>
            <a:fld id="{28E9E69F-CD9B-4384-8C7C-56023C5CE86C}" type="datetime1">
              <a:rPr lang="en-US"/>
              <a:pPr>
                <a:defRPr/>
              </a:pPr>
              <a:t>10/19/2017</a:t>
            </a:fld>
            <a:endParaRPr lang="en-US"/>
          </a:p>
        </p:txBody>
      </p:sp>
      <p:sp>
        <p:nvSpPr>
          <p:cNvPr id="5" name="Footer Placeholder 4"/>
          <p:cNvSpPr>
            <a:spLocks noGrp="1"/>
          </p:cNvSpPr>
          <p:nvPr>
            <p:ph type="ftr" sz="quarter" idx="11"/>
          </p:nvPr>
        </p:nvSpPr>
        <p:spPr/>
        <p:txBody>
          <a:bodyPr/>
          <a:lstStyle/>
          <a:p>
            <a:pPr>
              <a:defRPr/>
            </a:pPr>
            <a:r>
              <a:rPr lang="en-US"/>
              <a:t>BS. PHẠM BÁ KINH</a:t>
            </a:r>
          </a:p>
        </p:txBody>
      </p:sp>
      <p:sp>
        <p:nvSpPr>
          <p:cNvPr id="6" name="Slide Number Placeholder 5"/>
          <p:cNvSpPr>
            <a:spLocks noGrp="1"/>
          </p:cNvSpPr>
          <p:nvPr>
            <p:ph type="sldNum" sz="quarter" idx="12"/>
          </p:nvPr>
        </p:nvSpPr>
        <p:spPr/>
        <p:txBody>
          <a:bodyPr/>
          <a:lstStyle/>
          <a:p>
            <a:pPr>
              <a:defRPr/>
            </a:pPr>
            <a:fld id="{C4DE3DEB-4CF1-4370-BE82-20DB5C97F515}" type="slidenum">
              <a:rPr lang="en-US"/>
              <a:pPr>
                <a:defRPr/>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perspectiveRelaxed"/>
            <a:lightRig rig="threePt" dir="t"/>
          </a:scene3d>
          <a:sp3d prstMaterial="softEdge"/>
        </p:spPr>
        <p:txBody>
          <a:bodyPr>
            <a:normAutofit fontScale="90000"/>
          </a:bodyPr>
          <a:lstStyle/>
          <a:p>
            <a:pPr fontAlgn="auto">
              <a:spcAft>
                <a:spcPts val="0"/>
              </a:spcAft>
              <a:defRPr/>
            </a:pPr>
            <a:r>
              <a:rPr lang="en-US" sz="8000" smtClean="0">
                <a:effectLst>
                  <a:outerShdw blurRad="60007" dist="310007" dir="7680000" sy="30000" kx="1300200" algn="ctr" rotWithShape="0">
                    <a:prstClr val="black">
                      <a:alpha val="32000"/>
                    </a:prstClr>
                  </a:outerShdw>
                </a:effectLst>
              </a:rPr>
              <a:t>CHƯƠNG I</a:t>
            </a:r>
            <a:endParaRPr lang="en-US" sz="8000">
              <a:effectLst>
                <a:outerShdw blurRad="60007" dist="310007" dir="7680000" sy="30000" kx="1300200" algn="ctr" rotWithShape="0">
                  <a:prstClr val="black">
                    <a:alpha val="32000"/>
                  </a:prstClr>
                </a:outerShdw>
              </a:effectLst>
            </a:endParaRPr>
          </a:p>
        </p:txBody>
      </p:sp>
      <p:graphicFrame>
        <p:nvGraphicFramePr>
          <p:cNvPr id="8" name="Content Placeholder 7"/>
          <p:cNvGraphicFramePr>
            <a:graphicFrameLocks noGrp="1"/>
          </p:cNvGraphicFramePr>
          <p:nvPr>
            <p:ph idx="1"/>
          </p:nvPr>
        </p:nvGraphicFramePr>
        <p:xfrm>
          <a:off x="0" y="1600201"/>
          <a:ext cx="9144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pPr>
              <a:defRPr/>
            </a:pPr>
            <a:fld id="{28E9E69F-CD9B-4384-8C7C-56023C5CE86C}" type="datetime1">
              <a:rPr lang="en-US"/>
              <a:pPr>
                <a:defRPr/>
              </a:pPr>
              <a:t>10/19/2017</a:t>
            </a:fld>
            <a:endParaRPr lang="en-US"/>
          </a:p>
        </p:txBody>
      </p:sp>
      <p:sp>
        <p:nvSpPr>
          <p:cNvPr id="5" name="Footer Placeholder 4"/>
          <p:cNvSpPr>
            <a:spLocks noGrp="1"/>
          </p:cNvSpPr>
          <p:nvPr>
            <p:ph type="ftr" sz="quarter" idx="11"/>
          </p:nvPr>
        </p:nvSpPr>
        <p:spPr/>
        <p:txBody>
          <a:bodyPr/>
          <a:lstStyle/>
          <a:p>
            <a:pPr>
              <a:defRPr/>
            </a:pPr>
            <a:r>
              <a:rPr lang="en-US"/>
              <a:t>BS. PHẠM BÁ KINH</a:t>
            </a:r>
          </a:p>
        </p:txBody>
      </p:sp>
      <p:sp>
        <p:nvSpPr>
          <p:cNvPr id="6" name="Slide Number Placeholder 5"/>
          <p:cNvSpPr>
            <a:spLocks noGrp="1"/>
          </p:cNvSpPr>
          <p:nvPr>
            <p:ph type="sldNum" sz="quarter" idx="12"/>
          </p:nvPr>
        </p:nvSpPr>
        <p:spPr/>
        <p:txBody>
          <a:bodyPr/>
          <a:lstStyle/>
          <a:p>
            <a:pPr>
              <a:defRPr/>
            </a:pPr>
            <a:fld id="{3E001683-8936-4253-9FF5-EEB1D8BA8D52}"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fr-FR" dirty="0" err="1" smtClean="0">
                <a:solidFill>
                  <a:srgbClr val="00B0F0"/>
                </a:solidFill>
                <a:latin typeface="Times New Roman" pitchFamily="18" charset="0"/>
                <a:cs typeface="Times New Roman" pitchFamily="18" charset="0"/>
              </a:rPr>
              <a:t>Điều</a:t>
            </a:r>
            <a:r>
              <a:rPr lang="fr-FR" dirty="0" smtClean="0">
                <a:solidFill>
                  <a:srgbClr val="00B0F0"/>
                </a:solidFill>
                <a:latin typeface="Times New Roman" pitchFamily="18" charset="0"/>
                <a:cs typeface="Times New Roman" pitchFamily="18" charset="0"/>
              </a:rPr>
              <a:t> 1. </a:t>
            </a:r>
            <a:r>
              <a:rPr lang="fr-FR" dirty="0" err="1" smtClean="0">
                <a:solidFill>
                  <a:srgbClr val="00B0F0"/>
                </a:solidFill>
                <a:latin typeface="Times New Roman" pitchFamily="18" charset="0"/>
                <a:cs typeface="Times New Roman" pitchFamily="18" charset="0"/>
              </a:rPr>
              <a:t>Phạm</a:t>
            </a:r>
            <a:r>
              <a:rPr lang="fr-FR" dirty="0" smtClean="0">
                <a:solidFill>
                  <a:srgbClr val="00B0F0"/>
                </a:solidFill>
                <a:latin typeface="Times New Roman" pitchFamily="18" charset="0"/>
                <a:cs typeface="Times New Roman" pitchFamily="18" charset="0"/>
              </a:rPr>
              <a:t> vi </a:t>
            </a:r>
            <a:r>
              <a:rPr lang="fr-FR" dirty="0" err="1" smtClean="0">
                <a:solidFill>
                  <a:srgbClr val="00B0F0"/>
                </a:solidFill>
                <a:latin typeface="Times New Roman" pitchFamily="18" charset="0"/>
                <a:cs typeface="Times New Roman" pitchFamily="18" charset="0"/>
              </a:rPr>
              <a:t>điều</a:t>
            </a:r>
            <a:r>
              <a:rPr lang="fr-FR" dirty="0" smtClean="0">
                <a:solidFill>
                  <a:srgbClr val="00B0F0"/>
                </a:solidFill>
                <a:latin typeface="Times New Roman" pitchFamily="18" charset="0"/>
                <a:cs typeface="Times New Roman" pitchFamily="18" charset="0"/>
              </a:rPr>
              <a:t> </a:t>
            </a:r>
            <a:r>
              <a:rPr lang="fr-FR" dirty="0" err="1" smtClean="0">
                <a:solidFill>
                  <a:srgbClr val="00B0F0"/>
                </a:solidFill>
                <a:latin typeface="Times New Roman" pitchFamily="18" charset="0"/>
                <a:cs typeface="Times New Roman" pitchFamily="18" charset="0"/>
              </a:rPr>
              <a:t>chỉnh</a:t>
            </a:r>
            <a:endParaRPr lang="en-US" dirty="0">
              <a:solidFill>
                <a:srgbClr val="00B0F0"/>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fld id="{28E9E69F-CD9B-4384-8C7C-56023C5CE86C}" type="datetime1">
              <a:rPr lang="en-US"/>
              <a:pPr>
                <a:defRPr/>
              </a:pPr>
              <a:t>10/19/2017</a:t>
            </a:fld>
            <a:endParaRPr lang="en-US"/>
          </a:p>
        </p:txBody>
      </p:sp>
      <p:sp>
        <p:nvSpPr>
          <p:cNvPr id="5" name="Footer Placeholder 4"/>
          <p:cNvSpPr>
            <a:spLocks noGrp="1"/>
          </p:cNvSpPr>
          <p:nvPr>
            <p:ph type="ftr" sz="quarter" idx="11"/>
          </p:nvPr>
        </p:nvSpPr>
        <p:spPr/>
        <p:txBody>
          <a:bodyPr/>
          <a:lstStyle/>
          <a:p>
            <a:pPr>
              <a:defRPr/>
            </a:pPr>
            <a:r>
              <a:rPr lang="en-US"/>
              <a:t>BS. PHẠM BÁ KINH</a:t>
            </a:r>
          </a:p>
        </p:txBody>
      </p:sp>
      <p:sp>
        <p:nvSpPr>
          <p:cNvPr id="6" name="Slide Number Placeholder 5"/>
          <p:cNvSpPr>
            <a:spLocks noGrp="1"/>
          </p:cNvSpPr>
          <p:nvPr>
            <p:ph type="sldNum" sz="quarter" idx="12"/>
          </p:nvPr>
        </p:nvSpPr>
        <p:spPr/>
        <p:txBody>
          <a:bodyPr/>
          <a:lstStyle/>
          <a:p>
            <a:pPr>
              <a:defRPr/>
            </a:pPr>
            <a:fld id="{0C787200-B2B4-4111-BBB5-19430ACEF897}" type="slidenum">
              <a:rPr lang="en-US"/>
              <a:pPr>
                <a:defRPr/>
              </a:pPr>
              <a:t>4</a:t>
            </a:fld>
            <a:endParaRPr lang="en-US"/>
          </a:p>
        </p:txBody>
      </p:sp>
      <p:sp>
        <p:nvSpPr>
          <p:cNvPr id="3" name="Content Placeholder 2"/>
          <p:cNvSpPr>
            <a:spLocks noGrp="1"/>
          </p:cNvSpPr>
          <p:nvPr>
            <p:ph sz="quarter" idx="1"/>
          </p:nvPr>
        </p:nvSpPr>
        <p:spPr>
          <a:xfrm>
            <a:off x="228600" y="1600201"/>
            <a:ext cx="8686800" cy="4525963"/>
          </a:xfrm>
        </p:spPr>
        <p:txBody>
          <a:bodyPr rtlCol="0">
            <a:normAutofit/>
          </a:bodyPr>
          <a:lstStyle/>
          <a:p>
            <a:pPr marL="514350" indent="-514350" algn="just" fontAlgn="auto">
              <a:spcAft>
                <a:spcPts val="0"/>
              </a:spcAft>
              <a:buFont typeface="Arial" pitchFamily="34" charset="0"/>
              <a:buAutoNum type="arabicPeriod"/>
              <a:defRPr/>
            </a:pPr>
            <a:r>
              <a:rPr lang="fr-FR" dirty="0" err="1" smtClean="0">
                <a:latin typeface="Times New Roman" pitchFamily="18" charset="0"/>
                <a:cs typeface="Times New Roman" pitchFamily="18" charset="0"/>
              </a:rPr>
              <a:t>Thông</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tư</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này</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quy</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định</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điều</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kiện</a:t>
            </a:r>
            <a:r>
              <a:rPr lang="fr-FR" dirty="0" smtClean="0">
                <a:latin typeface="Times New Roman" pitchFamily="18" charset="0"/>
                <a:cs typeface="Times New Roman" pitchFamily="18" charset="0"/>
              </a:rPr>
              <a:t> an </a:t>
            </a:r>
            <a:r>
              <a:rPr lang="fr-FR" dirty="0" err="1" smtClean="0">
                <a:latin typeface="Times New Roman" pitchFamily="18" charset="0"/>
                <a:cs typeface="Times New Roman" pitchFamily="18" charset="0"/>
              </a:rPr>
              <a:t>toàn</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thực</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phẩm</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đối</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với</a:t>
            </a:r>
            <a:r>
              <a:rPr lang="fr-FR"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cơ</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sở</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kinh</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doanh</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dịch</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vụ</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ăn</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uống</a:t>
            </a:r>
            <a:r>
              <a:rPr lang="fr-FR"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kinh</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doanh</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thức</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ăn</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đường</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phố</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sau</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đây</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gọi</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tắt</a:t>
            </a:r>
            <a:r>
              <a:rPr lang="fr-FR" dirty="0" smtClean="0">
                <a:latin typeface="Times New Roman" pitchFamily="18" charset="0"/>
                <a:cs typeface="Times New Roman" pitchFamily="18" charset="0"/>
              </a:rPr>
              <a:t> là </a:t>
            </a:r>
            <a:r>
              <a:rPr lang="fr-FR" dirty="0" err="1" smtClean="0">
                <a:latin typeface="Times New Roman" pitchFamily="18" charset="0"/>
                <a:cs typeface="Times New Roman" pitchFamily="18" charset="0"/>
              </a:rPr>
              <a:t>cơ</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sở</a:t>
            </a:r>
            <a:r>
              <a:rPr lang="fr-FR" dirty="0" smtClean="0">
                <a:latin typeface="Times New Roman" pitchFamily="18" charset="0"/>
                <a:cs typeface="Times New Roman" pitchFamily="18" charset="0"/>
              </a:rPr>
              <a:t>). </a:t>
            </a:r>
          </a:p>
          <a:p>
            <a:pPr marL="514350" indent="-514350" algn="just" fontAlgn="auto">
              <a:spcAft>
                <a:spcPts val="0"/>
              </a:spcAft>
              <a:buFont typeface="Arial" pitchFamily="34" charset="0"/>
              <a:buNone/>
              <a:defRPr/>
            </a:pPr>
            <a:endParaRPr lang="en-US" dirty="0" smtClean="0">
              <a:latin typeface="Times New Roman" pitchFamily="18" charset="0"/>
              <a:cs typeface="Times New Roman" pitchFamily="18" charset="0"/>
            </a:endParaRPr>
          </a:p>
          <a:p>
            <a:pPr algn="just" fontAlgn="auto">
              <a:spcAft>
                <a:spcPts val="0"/>
              </a:spcAft>
              <a:buFont typeface="Arial" pitchFamily="34" charset="0"/>
              <a:buNone/>
              <a:defRPr/>
            </a:pPr>
            <a:r>
              <a:rPr lang="fr-FR" dirty="0" smtClean="0">
                <a:latin typeface="Times New Roman" pitchFamily="18" charset="0"/>
                <a:cs typeface="Times New Roman" pitchFamily="18" charset="0"/>
              </a:rPr>
              <a:t>2. </a:t>
            </a:r>
            <a:r>
              <a:rPr lang="fr-FR" dirty="0" err="1" smtClean="0">
                <a:latin typeface="Times New Roman" pitchFamily="18" charset="0"/>
                <a:cs typeface="Times New Roman" pitchFamily="18" charset="0"/>
              </a:rPr>
              <a:t>Thông</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tư</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này</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áp</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dụng</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đối</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với</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các</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tổ</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chức</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cá</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nhân</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hộ</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gia</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đình</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hoạt</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động</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kinh</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doanh</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dịch</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vụ</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ăn</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uống</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kinh</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doanh</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thức</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ăn</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đường</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phố</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trên</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lãnh</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thổ</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Việt</a:t>
            </a:r>
            <a:r>
              <a:rPr lang="fr-FR" dirty="0" smtClean="0">
                <a:latin typeface="Times New Roman" pitchFamily="18" charset="0"/>
                <a:cs typeface="Times New Roman" pitchFamily="18" charset="0"/>
              </a:rPr>
              <a:t> Nam.</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a:spLocks noGrp="1"/>
          </p:cNvSpPr>
          <p:nvPr>
            <p:ph type="title"/>
          </p:nvPr>
        </p:nvSpPr>
        <p:spPr>
          <a:xfrm>
            <a:off x="457200" y="0"/>
            <a:ext cx="8229600" cy="1143000"/>
          </a:xfrm>
        </p:spPr>
        <p:txBody>
          <a:bodyPr/>
          <a:lstStyle/>
          <a:p>
            <a:pPr fontAlgn="auto">
              <a:spcAft>
                <a:spcPts val="0"/>
              </a:spcAft>
              <a:defRPr/>
            </a:pPr>
            <a:r>
              <a:rPr lang="fr-FR" sz="3600" dirty="0" err="1" smtClean="0">
                <a:solidFill>
                  <a:srgbClr val="00B0F0"/>
                </a:solidFill>
              </a:rPr>
              <a:t>Điều</a:t>
            </a:r>
            <a:r>
              <a:rPr lang="fr-FR" sz="3600" dirty="0" smtClean="0">
                <a:solidFill>
                  <a:srgbClr val="00B0F0"/>
                </a:solidFill>
              </a:rPr>
              <a:t> 2. </a:t>
            </a:r>
            <a:r>
              <a:rPr lang="fr-FR" sz="3600" dirty="0" err="1" smtClean="0">
                <a:solidFill>
                  <a:srgbClr val="00B0F0"/>
                </a:solidFill>
              </a:rPr>
              <a:t>Giải</a:t>
            </a:r>
            <a:r>
              <a:rPr lang="fr-FR" sz="3600" dirty="0" smtClean="0">
                <a:solidFill>
                  <a:srgbClr val="00B0F0"/>
                </a:solidFill>
              </a:rPr>
              <a:t> </a:t>
            </a:r>
            <a:r>
              <a:rPr lang="fr-FR" sz="3600" dirty="0" err="1" smtClean="0">
                <a:solidFill>
                  <a:srgbClr val="00B0F0"/>
                </a:solidFill>
              </a:rPr>
              <a:t>thích</a:t>
            </a:r>
            <a:r>
              <a:rPr lang="fr-FR" sz="3600" dirty="0" smtClean="0">
                <a:solidFill>
                  <a:srgbClr val="00B0F0"/>
                </a:solidFill>
              </a:rPr>
              <a:t> </a:t>
            </a:r>
            <a:r>
              <a:rPr lang="fr-FR" sz="3600" dirty="0" err="1" smtClean="0">
                <a:solidFill>
                  <a:srgbClr val="00B0F0"/>
                </a:solidFill>
              </a:rPr>
              <a:t>từ</a:t>
            </a:r>
            <a:r>
              <a:rPr lang="fr-FR" sz="3600" dirty="0" smtClean="0">
                <a:solidFill>
                  <a:srgbClr val="00B0F0"/>
                </a:solidFill>
              </a:rPr>
              <a:t> </a:t>
            </a:r>
            <a:r>
              <a:rPr lang="fr-FR" sz="3600" dirty="0" err="1" smtClean="0">
                <a:solidFill>
                  <a:srgbClr val="00B0F0"/>
                </a:solidFill>
              </a:rPr>
              <a:t>ngữ</a:t>
            </a:r>
            <a:endParaRPr lang="en-US" sz="3600" dirty="0">
              <a:solidFill>
                <a:srgbClr val="00B0F0"/>
              </a:solidFill>
            </a:endParaRPr>
          </a:p>
        </p:txBody>
      </p:sp>
      <p:graphicFrame>
        <p:nvGraphicFramePr>
          <p:cNvPr id="19" name="Content Placeholder 18"/>
          <p:cNvGraphicFramePr>
            <a:graphicFrameLocks noGrp="1"/>
          </p:cNvGraphicFramePr>
          <p:nvPr>
            <p:ph idx="1"/>
          </p:nvPr>
        </p:nvGraphicFramePr>
        <p:xfrm>
          <a:off x="152400" y="990601"/>
          <a:ext cx="87630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pPr>
              <a:defRPr/>
            </a:pPr>
            <a:fld id="{28E9E69F-CD9B-4384-8C7C-56023C5CE86C}" type="datetime1">
              <a:rPr lang="en-US"/>
              <a:pPr>
                <a:defRPr/>
              </a:pPr>
              <a:t>10/19/2017</a:t>
            </a:fld>
            <a:endParaRPr lang="en-US"/>
          </a:p>
        </p:txBody>
      </p:sp>
      <p:sp>
        <p:nvSpPr>
          <p:cNvPr id="5" name="Footer Placeholder 4"/>
          <p:cNvSpPr>
            <a:spLocks noGrp="1"/>
          </p:cNvSpPr>
          <p:nvPr>
            <p:ph type="ftr" sz="quarter" idx="11"/>
          </p:nvPr>
        </p:nvSpPr>
        <p:spPr/>
        <p:txBody>
          <a:bodyPr/>
          <a:lstStyle/>
          <a:p>
            <a:pPr>
              <a:defRPr/>
            </a:pPr>
            <a:r>
              <a:rPr lang="en-US"/>
              <a:t>BS. PHẠM BÁ KINH</a:t>
            </a:r>
          </a:p>
        </p:txBody>
      </p:sp>
      <p:sp>
        <p:nvSpPr>
          <p:cNvPr id="6" name="Slide Number Placeholder 5"/>
          <p:cNvSpPr>
            <a:spLocks noGrp="1"/>
          </p:cNvSpPr>
          <p:nvPr>
            <p:ph type="sldNum" sz="quarter" idx="12"/>
          </p:nvPr>
        </p:nvSpPr>
        <p:spPr/>
        <p:txBody>
          <a:bodyPr/>
          <a:lstStyle/>
          <a:p>
            <a:pPr>
              <a:defRPr/>
            </a:pPr>
            <a:fld id="{97210F64-4AB0-44E5-9AAE-3DC0D263F480}"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perspectiveHeroicExtremeLeftFacing"/>
              <a:lightRig rig="sunset" dir="t"/>
            </a:scene3d>
          </a:bodyPr>
          <a:lstStyle/>
          <a:p>
            <a:pPr fontAlgn="auto">
              <a:spcAft>
                <a:spcPts val="0"/>
              </a:spcAft>
              <a:defRPr/>
            </a:pPr>
            <a:r>
              <a:rPr lang="en-US" sz="6000" i="1" dirty="0" smtClean="0">
                <a:effectLst>
                  <a:outerShdw blurRad="60007" dist="200025" dir="15000000" sy="30000" kx="-1800000" algn="bl" rotWithShape="0">
                    <a:prstClr val="black">
                      <a:alpha val="32000"/>
                    </a:prstClr>
                  </a:outerShdw>
                </a:effectLst>
                <a:latin typeface="Times New Roman" pitchFamily="18" charset="0"/>
                <a:cs typeface="Times New Roman" pitchFamily="18" charset="0"/>
              </a:rPr>
              <a:t>CHƯƠNG II</a:t>
            </a:r>
            <a:endParaRPr lang="en-US" sz="6000" i="1" dirty="0">
              <a:effectLst>
                <a:outerShdw blurRad="60007" dist="200025" dir="15000000" sy="30000" kx="-1800000" algn="bl" rotWithShape="0">
                  <a:prstClr val="black">
                    <a:alpha val="32000"/>
                  </a:prstClr>
                </a:outerShdw>
              </a:effectLst>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nvPr>
        </p:nvGraphicFramePr>
        <p:xfrm>
          <a:off x="0" y="1600201"/>
          <a:ext cx="9144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pPr>
              <a:defRPr/>
            </a:pPr>
            <a:fld id="{28E9E69F-CD9B-4384-8C7C-56023C5CE86C}" type="datetime1">
              <a:rPr lang="en-US"/>
              <a:pPr>
                <a:defRPr/>
              </a:pPr>
              <a:t>10/19/2017</a:t>
            </a:fld>
            <a:endParaRPr lang="en-US"/>
          </a:p>
        </p:txBody>
      </p:sp>
      <p:sp>
        <p:nvSpPr>
          <p:cNvPr id="5" name="Footer Placeholder 4"/>
          <p:cNvSpPr>
            <a:spLocks noGrp="1"/>
          </p:cNvSpPr>
          <p:nvPr>
            <p:ph type="ftr" sz="quarter" idx="11"/>
          </p:nvPr>
        </p:nvSpPr>
        <p:spPr/>
        <p:txBody>
          <a:bodyPr/>
          <a:lstStyle/>
          <a:p>
            <a:pPr>
              <a:defRPr/>
            </a:pPr>
            <a:r>
              <a:rPr lang="en-US"/>
              <a:t>BS. PHẠM BÁ KINH</a:t>
            </a:r>
          </a:p>
        </p:txBody>
      </p:sp>
      <p:sp>
        <p:nvSpPr>
          <p:cNvPr id="6" name="Slide Number Placeholder 5"/>
          <p:cNvSpPr>
            <a:spLocks noGrp="1"/>
          </p:cNvSpPr>
          <p:nvPr>
            <p:ph type="sldNum" sz="quarter" idx="12"/>
          </p:nvPr>
        </p:nvSpPr>
        <p:spPr/>
        <p:txBody>
          <a:bodyPr/>
          <a:lstStyle/>
          <a:p>
            <a:pPr>
              <a:defRPr/>
            </a:pPr>
            <a:fld id="{AA58434C-8008-481E-99C2-E179F185F6BD}"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0" y="1"/>
          <a:ext cx="9144000" cy="6126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pPr>
              <a:defRPr/>
            </a:pPr>
            <a:fld id="{28E9E69F-CD9B-4384-8C7C-56023C5CE86C}" type="datetime1">
              <a:rPr lang="en-US"/>
              <a:pPr>
                <a:defRPr/>
              </a:pPr>
              <a:t>10/19/2017</a:t>
            </a:fld>
            <a:endParaRPr lang="en-US"/>
          </a:p>
        </p:txBody>
      </p:sp>
      <p:sp>
        <p:nvSpPr>
          <p:cNvPr id="5" name="Footer Placeholder 4"/>
          <p:cNvSpPr>
            <a:spLocks noGrp="1"/>
          </p:cNvSpPr>
          <p:nvPr>
            <p:ph type="ftr" sz="quarter" idx="11"/>
          </p:nvPr>
        </p:nvSpPr>
        <p:spPr/>
        <p:txBody>
          <a:bodyPr/>
          <a:lstStyle/>
          <a:p>
            <a:pPr>
              <a:defRPr/>
            </a:pPr>
            <a:r>
              <a:rPr lang="en-US"/>
              <a:t>BS. PHẠM BÁ KINH</a:t>
            </a:r>
          </a:p>
        </p:txBody>
      </p:sp>
      <p:sp>
        <p:nvSpPr>
          <p:cNvPr id="6" name="Slide Number Placeholder 5"/>
          <p:cNvSpPr>
            <a:spLocks noGrp="1"/>
          </p:cNvSpPr>
          <p:nvPr>
            <p:ph type="sldNum" sz="quarter" idx="12"/>
          </p:nvPr>
        </p:nvSpPr>
        <p:spPr/>
        <p:txBody>
          <a:bodyPr/>
          <a:lstStyle/>
          <a:p>
            <a:pPr>
              <a:defRPr/>
            </a:pPr>
            <a:fld id="{F16C8563-E0E0-4B0C-9C40-DC76C08FC023}" type="slidenum">
              <a:rPr lang="en-US"/>
              <a:pPr>
                <a:defRPr/>
              </a:pPr>
              <a:t>7</a:t>
            </a:fld>
            <a:endParaRPr lang="en-US"/>
          </a:p>
        </p:txBody>
      </p:sp>
      <p:sp>
        <p:nvSpPr>
          <p:cNvPr id="10" name="Rectangle 9"/>
          <p:cNvSpPr/>
          <p:nvPr/>
        </p:nvSpPr>
        <p:spPr>
          <a:xfrm>
            <a:off x="2133600" y="3429000"/>
            <a:ext cx="1828800" cy="2514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CƠ SỞ VẬT CHẤT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0"/>
            <a:ext cx="8229600" cy="1143000"/>
          </a:xfrm>
        </p:spPr>
        <p:txBody>
          <a:bodyPr/>
          <a:lstStyle/>
          <a:p>
            <a:pPr fontAlgn="auto">
              <a:spcAft>
                <a:spcPts val="0"/>
              </a:spcAft>
              <a:defRPr/>
            </a:pPr>
            <a:r>
              <a:rPr lang="vi-VN" dirty="0" smtClean="0"/>
              <a:t>TRANG THI</a:t>
            </a:r>
            <a:r>
              <a:rPr lang="en-US" dirty="0" smtClean="0"/>
              <a:t>Ế</a:t>
            </a:r>
            <a:r>
              <a:rPr lang="vi-VN" dirty="0" smtClean="0"/>
              <a:t>T B</a:t>
            </a:r>
            <a:r>
              <a:rPr lang="en-US" dirty="0" smtClean="0"/>
              <a:t>Ị</a:t>
            </a:r>
            <a:r>
              <a:rPr lang="vi-VN" dirty="0" smtClean="0"/>
              <a:t>, D</a:t>
            </a:r>
            <a:r>
              <a:rPr lang="en-US" dirty="0" smtClean="0"/>
              <a:t>Ụ</a:t>
            </a:r>
            <a:r>
              <a:rPr lang="vi-VN" dirty="0" smtClean="0"/>
              <a:t>NG C</a:t>
            </a:r>
            <a:r>
              <a:rPr lang="en-US" dirty="0" smtClean="0"/>
              <a:t>Ụ</a:t>
            </a:r>
            <a:endParaRPr lang="en-US" dirty="0"/>
          </a:p>
        </p:txBody>
      </p:sp>
      <p:graphicFrame>
        <p:nvGraphicFramePr>
          <p:cNvPr id="9" name="Content Placeholder 8"/>
          <p:cNvGraphicFramePr>
            <a:graphicFrameLocks noGrp="1"/>
          </p:cNvGraphicFramePr>
          <p:nvPr>
            <p:ph idx="1"/>
          </p:nvPr>
        </p:nvGraphicFramePr>
        <p:xfrm>
          <a:off x="0" y="1143001"/>
          <a:ext cx="9144000" cy="4983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pPr>
              <a:defRPr/>
            </a:pPr>
            <a:fld id="{28E9E69F-CD9B-4384-8C7C-56023C5CE86C}" type="datetime1">
              <a:rPr lang="en-US"/>
              <a:pPr>
                <a:defRPr/>
              </a:pPr>
              <a:t>10/19/2017</a:t>
            </a:fld>
            <a:endParaRPr lang="en-US"/>
          </a:p>
        </p:txBody>
      </p:sp>
      <p:sp>
        <p:nvSpPr>
          <p:cNvPr id="5" name="Footer Placeholder 4"/>
          <p:cNvSpPr>
            <a:spLocks noGrp="1"/>
          </p:cNvSpPr>
          <p:nvPr>
            <p:ph type="ftr" sz="quarter" idx="11"/>
          </p:nvPr>
        </p:nvSpPr>
        <p:spPr/>
        <p:txBody>
          <a:bodyPr/>
          <a:lstStyle/>
          <a:p>
            <a:pPr>
              <a:defRPr/>
            </a:pPr>
            <a:r>
              <a:rPr lang="en-US"/>
              <a:t>BS. PHẠM BÁ KINH</a:t>
            </a:r>
          </a:p>
        </p:txBody>
      </p:sp>
      <p:sp>
        <p:nvSpPr>
          <p:cNvPr id="6" name="Slide Number Placeholder 5"/>
          <p:cNvSpPr>
            <a:spLocks noGrp="1"/>
          </p:cNvSpPr>
          <p:nvPr>
            <p:ph type="sldNum" sz="quarter" idx="12"/>
          </p:nvPr>
        </p:nvSpPr>
        <p:spPr/>
        <p:txBody>
          <a:bodyPr/>
          <a:lstStyle/>
          <a:p>
            <a:pPr>
              <a:defRPr/>
            </a:pPr>
            <a:fld id="{C27DD596-F779-43AB-B71C-9483B1BF41D5}"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vi-VN" sz="3000" dirty="0" smtClean="0">
                <a:solidFill>
                  <a:schemeClr val="accent2">
                    <a:lumMod val="75000"/>
                  </a:schemeClr>
                </a:solidFill>
              </a:rPr>
              <a:t>ĐIỀU KIỆN CHUNG BẢO ĐẢM AN TOÀN THỰC PHẨM</a:t>
            </a:r>
            <a:r>
              <a:rPr lang="en-US" sz="3000" dirty="0" smtClean="0">
                <a:solidFill>
                  <a:schemeClr val="accent2">
                    <a:lumMod val="75000"/>
                  </a:schemeClr>
                </a:solidFill>
              </a:rPr>
              <a:t> </a:t>
            </a:r>
            <a:r>
              <a:rPr lang="vi-VN" sz="3000" dirty="0" smtClean="0">
                <a:solidFill>
                  <a:schemeClr val="accent2">
                    <a:lumMod val="75000"/>
                  </a:schemeClr>
                </a:solidFill>
              </a:rPr>
              <a:t>ĐỐI VỚI CƠ SỞ </a:t>
            </a:r>
            <a:r>
              <a:rPr lang="en-US" sz="3000" dirty="0" smtClean="0">
                <a:solidFill>
                  <a:schemeClr val="accent2">
                    <a:lumMod val="75000"/>
                  </a:schemeClr>
                </a:solidFill>
              </a:rPr>
              <a:t>CHẾ BIẾN </a:t>
            </a:r>
            <a:r>
              <a:rPr lang="vi-VN" sz="3000" dirty="0" smtClean="0">
                <a:solidFill>
                  <a:schemeClr val="accent2">
                    <a:lumMod val="75000"/>
                  </a:schemeClr>
                </a:solidFill>
              </a:rPr>
              <a:t>THỰC PHẨM</a:t>
            </a:r>
            <a:endParaRPr lang="en-US" sz="3000" dirty="0">
              <a:solidFill>
                <a:schemeClr val="accent2">
                  <a:lumMod val="75000"/>
                </a:schemeClr>
              </a:solidFill>
            </a:endParaRPr>
          </a:p>
        </p:txBody>
      </p:sp>
      <p:sp>
        <p:nvSpPr>
          <p:cNvPr id="13315" name="Text Placeholder 6"/>
          <p:cNvSpPr>
            <a:spLocks noGrp="1"/>
          </p:cNvSpPr>
          <p:nvPr>
            <p:ph type="body" idx="1"/>
          </p:nvPr>
        </p:nvSpPr>
        <p:spPr>
          <a:xfrm>
            <a:off x="457200" y="1981200"/>
            <a:ext cx="7924800" cy="422275"/>
          </a:xfrm>
        </p:spPr>
        <p:txBody>
          <a:bodyPr/>
          <a:lstStyle/>
          <a:p>
            <a:r>
              <a:rPr lang="vi-VN" dirty="0" smtClean="0">
                <a:solidFill>
                  <a:srgbClr val="FFC000"/>
                </a:solidFill>
                <a:latin typeface="Arial" charset="0"/>
                <a:cs typeface="Arial" charset="0"/>
              </a:rPr>
              <a:t>Điều 1. Yêu cầu đối với cơ sở</a:t>
            </a:r>
            <a:endParaRPr lang="en-US" dirty="0" smtClean="0">
              <a:solidFill>
                <a:srgbClr val="FFC000"/>
              </a:solidFill>
              <a:latin typeface="Arial" charset="0"/>
              <a:cs typeface="Arial" charset="0"/>
            </a:endParaRPr>
          </a:p>
        </p:txBody>
      </p:sp>
      <p:sp>
        <p:nvSpPr>
          <p:cNvPr id="8" name="Content Placeholder 7"/>
          <p:cNvSpPr>
            <a:spLocks noGrp="1"/>
          </p:cNvSpPr>
          <p:nvPr>
            <p:ph sz="quarter" idx="2"/>
          </p:nvPr>
        </p:nvSpPr>
        <p:spPr>
          <a:xfrm>
            <a:off x="457200" y="2438399"/>
            <a:ext cx="8382000" cy="3276601"/>
          </a:xfrm>
        </p:spPr>
        <p:txBody>
          <a:bodyPr>
            <a:normAutofit/>
          </a:bodyPr>
          <a:lstStyle/>
          <a:p>
            <a:pPr marL="0" indent="0" algn="just">
              <a:lnSpc>
                <a:spcPct val="90000"/>
              </a:lnSpc>
            </a:pPr>
            <a:endParaRPr lang="en-US" dirty="0" smtClean="0">
              <a:latin typeface="+mj-lt"/>
              <a:cs typeface="Arial" charset="0"/>
            </a:endParaRPr>
          </a:p>
          <a:p>
            <a:pPr marL="0" indent="0" algn="just">
              <a:lnSpc>
                <a:spcPct val="90000"/>
              </a:lnSpc>
            </a:pPr>
            <a:r>
              <a:rPr lang="vi-VN" dirty="0" smtClean="0">
                <a:latin typeface="+mj-lt"/>
                <a:cs typeface="Arial" charset="0"/>
              </a:rPr>
              <a:t>1. Địa điểm, môi trường:</a:t>
            </a:r>
            <a:endParaRPr lang="en-US" dirty="0" smtClean="0">
              <a:latin typeface="+mj-lt"/>
              <a:cs typeface="Arial" charset="0"/>
            </a:endParaRPr>
          </a:p>
          <a:p>
            <a:pPr marL="0" indent="0" algn="just">
              <a:lnSpc>
                <a:spcPct val="90000"/>
              </a:lnSpc>
            </a:pPr>
            <a:r>
              <a:rPr lang="vi-VN" dirty="0" smtClean="0">
                <a:latin typeface="+mj-lt"/>
                <a:cs typeface="Arial" charset="0"/>
              </a:rPr>
              <a:t>a) Có đủ diện tích để bố trí các khu vực của dây chuyền </a:t>
            </a:r>
            <a:r>
              <a:rPr lang="en-US" dirty="0" err="1" smtClean="0">
                <a:latin typeface="+mj-lt"/>
                <a:cs typeface="Arial" charset="0"/>
              </a:rPr>
              <a:t>chế</a:t>
            </a:r>
            <a:r>
              <a:rPr lang="en-US" dirty="0" smtClean="0">
                <a:latin typeface="+mj-lt"/>
                <a:cs typeface="Arial" charset="0"/>
              </a:rPr>
              <a:t> </a:t>
            </a:r>
            <a:r>
              <a:rPr lang="en-US" dirty="0" err="1" smtClean="0">
                <a:latin typeface="+mj-lt"/>
                <a:cs typeface="Arial" charset="0"/>
              </a:rPr>
              <a:t>biến</a:t>
            </a:r>
            <a:r>
              <a:rPr lang="en-US" dirty="0" smtClean="0">
                <a:latin typeface="+mj-lt"/>
                <a:cs typeface="Arial" charset="0"/>
              </a:rPr>
              <a:t> </a:t>
            </a:r>
            <a:r>
              <a:rPr lang="vi-VN" dirty="0" smtClean="0">
                <a:latin typeface="+mj-lt"/>
                <a:cs typeface="Arial" charset="0"/>
              </a:rPr>
              <a:t>thực phẩm và thuận tiện cho việc vận chuyển thực phẩm;</a:t>
            </a:r>
            <a:endParaRPr lang="en-US" dirty="0" smtClean="0">
              <a:latin typeface="+mj-lt"/>
              <a:cs typeface="Arial" charset="0"/>
            </a:endParaRPr>
          </a:p>
          <a:p>
            <a:pPr marL="0" indent="0" algn="just">
              <a:lnSpc>
                <a:spcPct val="90000"/>
              </a:lnSpc>
            </a:pPr>
            <a:r>
              <a:rPr lang="vi-VN" dirty="0" smtClean="0">
                <a:latin typeface="+mj-lt"/>
                <a:cs typeface="Arial" charset="0"/>
              </a:rPr>
              <a:t>b) Khu vực </a:t>
            </a:r>
            <a:r>
              <a:rPr lang="en-US" dirty="0" err="1" smtClean="0">
                <a:latin typeface="+mj-lt"/>
                <a:cs typeface="Arial" charset="0"/>
              </a:rPr>
              <a:t>chế</a:t>
            </a:r>
            <a:r>
              <a:rPr lang="en-US" dirty="0" smtClean="0">
                <a:latin typeface="+mj-lt"/>
                <a:cs typeface="Arial" charset="0"/>
              </a:rPr>
              <a:t> </a:t>
            </a:r>
            <a:r>
              <a:rPr lang="en-US" dirty="0" err="1" smtClean="0">
                <a:latin typeface="+mj-lt"/>
                <a:cs typeface="Arial" charset="0"/>
              </a:rPr>
              <a:t>biến</a:t>
            </a:r>
            <a:r>
              <a:rPr lang="vi-VN" dirty="0" smtClean="0">
                <a:latin typeface="+mj-lt"/>
                <a:cs typeface="Arial" charset="0"/>
              </a:rPr>
              <a:t> không bị ngập nước, đọng nước;</a:t>
            </a:r>
            <a:endParaRPr lang="en-US" dirty="0" smtClean="0">
              <a:latin typeface="+mj-lt"/>
              <a:cs typeface="Arial" charset="0"/>
            </a:endParaRPr>
          </a:p>
          <a:p>
            <a:pPr marL="0" indent="0" algn="just">
              <a:lnSpc>
                <a:spcPct val="90000"/>
              </a:lnSpc>
            </a:pPr>
            <a:r>
              <a:rPr lang="vi-VN" dirty="0" smtClean="0">
                <a:latin typeface="+mj-lt"/>
                <a:cs typeface="Arial" charset="0"/>
              </a:rPr>
              <a:t>c) Không bị ảnh hưởng bởi động vật, côn trùng, vi sinh vật gây hại;</a:t>
            </a:r>
            <a:endParaRPr lang="en-US" dirty="0" smtClean="0">
              <a:latin typeface="+mj-lt"/>
              <a:cs typeface="Arial" charset="0"/>
            </a:endParaRPr>
          </a:p>
          <a:p>
            <a:pPr marL="0" indent="0" algn="just">
              <a:lnSpc>
                <a:spcPct val="90000"/>
              </a:lnSpc>
            </a:pPr>
            <a:r>
              <a:rPr lang="vi-VN" dirty="0" smtClean="0">
                <a:latin typeface="+mj-lt"/>
                <a:cs typeface="Arial" charset="0"/>
              </a:rPr>
              <a:t>d) Không bị ảnh hưởng đến an toàn thực phẩm từ các khu vực ô nhiễm bụi, hoá chất độc hại và các nguồn gây ô nhiễm khác.</a:t>
            </a:r>
            <a:endParaRPr lang="en-US" dirty="0" smtClean="0">
              <a:latin typeface="+mj-lt"/>
              <a:cs typeface="Arial" charset="0"/>
            </a:endParaRPr>
          </a:p>
        </p:txBody>
      </p:sp>
      <p:sp>
        <p:nvSpPr>
          <p:cNvPr id="4" name="Date Placeholder 3"/>
          <p:cNvSpPr>
            <a:spLocks noGrp="1"/>
          </p:cNvSpPr>
          <p:nvPr>
            <p:ph type="dt" sz="half" idx="10"/>
          </p:nvPr>
        </p:nvSpPr>
        <p:spPr/>
        <p:txBody>
          <a:bodyPr/>
          <a:lstStyle/>
          <a:p>
            <a:pPr>
              <a:defRPr/>
            </a:pPr>
            <a:fld id="{28E9E69F-CD9B-4384-8C7C-56023C5CE86C}" type="datetime1">
              <a:rPr lang="en-US"/>
              <a:pPr>
                <a:defRPr/>
              </a:pPr>
              <a:t>10/19/2017</a:t>
            </a:fld>
            <a:endParaRPr lang="en-US"/>
          </a:p>
        </p:txBody>
      </p:sp>
      <p:sp>
        <p:nvSpPr>
          <p:cNvPr id="5" name="Footer Placeholder 4"/>
          <p:cNvSpPr>
            <a:spLocks noGrp="1"/>
          </p:cNvSpPr>
          <p:nvPr>
            <p:ph type="ftr" sz="quarter" idx="11"/>
          </p:nvPr>
        </p:nvSpPr>
        <p:spPr/>
        <p:txBody>
          <a:bodyPr/>
          <a:lstStyle/>
          <a:p>
            <a:pPr>
              <a:defRPr/>
            </a:pPr>
            <a:r>
              <a:rPr lang="en-US"/>
              <a:t>BS. PHẠM BÁ KINH</a:t>
            </a:r>
          </a:p>
        </p:txBody>
      </p:sp>
      <p:sp>
        <p:nvSpPr>
          <p:cNvPr id="6" name="Slide Number Placeholder 5"/>
          <p:cNvSpPr>
            <a:spLocks noGrp="1"/>
          </p:cNvSpPr>
          <p:nvPr>
            <p:ph type="sldNum" sz="quarter" idx="12"/>
          </p:nvPr>
        </p:nvSpPr>
        <p:spPr/>
        <p:txBody>
          <a:bodyPr/>
          <a:lstStyle/>
          <a:p>
            <a:pPr>
              <a:defRPr/>
            </a:pPr>
            <a:fld id="{0D02DE4E-B28E-418A-ACA7-02690A1C18EC}" type="slidenum">
              <a:rPr lang="en-US"/>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4.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TotalTime>
  <Words>3150</Words>
  <Application>Microsoft Office PowerPoint</Application>
  <PresentationFormat>On-screen Show (4:3)</PresentationFormat>
  <Paragraphs>174</Paragraphs>
  <Slides>25</Slides>
  <Notes>1</Notes>
  <HiddenSlides>0</HiddenSlides>
  <MMClips>0</MMClips>
  <ScaleCrop>false</ScaleCrop>
  <HeadingPairs>
    <vt:vector size="4" baseType="variant">
      <vt:variant>
        <vt:lpstr>Theme</vt:lpstr>
      </vt:variant>
      <vt:variant>
        <vt:i4>4</vt:i4>
      </vt:variant>
      <vt:variant>
        <vt:lpstr>Slide Titles</vt:lpstr>
      </vt:variant>
      <vt:variant>
        <vt:i4>25</vt:i4>
      </vt:variant>
    </vt:vector>
  </HeadingPairs>
  <TitlesOfParts>
    <vt:vector size="29" baseType="lpstr">
      <vt:lpstr>Aspect</vt:lpstr>
      <vt:lpstr>Flow</vt:lpstr>
      <vt:lpstr>Origin</vt:lpstr>
      <vt:lpstr>Apex</vt:lpstr>
      <vt:lpstr>QUY ĐỊNH VỀ ĐIỀU KIỆN AN TOÀN THỰC PHẨM  ĐỐI VỚI CƠ SỞ KINH DOANH DỊCH VỤ ĂN UỐNG </vt:lpstr>
      <vt:lpstr>NỘI DUNG</vt:lpstr>
      <vt:lpstr>CHƯƠNG I</vt:lpstr>
      <vt:lpstr>Điều 1. Phạm vi điều chỉnh</vt:lpstr>
      <vt:lpstr>Điều 2. Giải thích từ ngữ</vt:lpstr>
      <vt:lpstr>CHƯƠNG II</vt:lpstr>
      <vt:lpstr>PowerPoint Presentation</vt:lpstr>
      <vt:lpstr>TRANG THIẾT BỊ, DỤNG CỤ</vt:lpstr>
      <vt:lpstr>ĐIỀU KIỆN CHUNG BẢO ĐẢM AN TOÀN THỰC PHẨM ĐỐI VỚI CƠ SỞ CHẾ BIẾN THỰC PHẨM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Điều 10. Kiểm tra đột xuất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dc:creator>
  <cp:lastModifiedBy>My.PC</cp:lastModifiedBy>
  <cp:revision>46</cp:revision>
  <dcterms:created xsi:type="dcterms:W3CDTF">2006-08-16T00:00:00Z</dcterms:created>
  <dcterms:modified xsi:type="dcterms:W3CDTF">2017-10-19T01:24:15Z</dcterms:modified>
</cp:coreProperties>
</file>